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3"/>
  </p:notesMasterIdLst>
  <p:sldIdLst>
    <p:sldId id="256" r:id="rId6"/>
    <p:sldId id="257" r:id="rId7"/>
    <p:sldId id="258" r:id="rId8"/>
    <p:sldId id="384" r:id="rId9"/>
    <p:sldId id="306" r:id="rId10"/>
    <p:sldId id="288" r:id="rId11"/>
    <p:sldId id="290" r:id="rId12"/>
    <p:sldId id="289" r:id="rId13"/>
    <p:sldId id="285" r:id="rId14"/>
    <p:sldId id="365" r:id="rId15"/>
    <p:sldId id="380" r:id="rId16"/>
    <p:sldId id="374" r:id="rId17"/>
    <p:sldId id="383" r:id="rId18"/>
    <p:sldId id="305" r:id="rId19"/>
    <p:sldId id="300" r:id="rId20"/>
    <p:sldId id="301" r:id="rId21"/>
    <p:sldId id="30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D2E84A-AB1F-753F-9259-4D8685D41CBF}" name="Nick Hansford" initials="NH" userId="S::nhansford@zentek.com::3d16891e-c020-4aec-8879-3901b435443c" providerId="AD"/>
  <p188:author id="{EC1583D7-A598-FEEF-582B-6479F1760FA7}" name="Ryan Shacklock" initials="RS" userId="S::rshacklock@zentek.com::2babf9f5-13dd-4c7f-b1a4-b303d329c579" providerId="AD"/>
  <p188:author id="{38349AFA-AAD3-A07C-F454-ED5D0A7DDE88}" name="Colin van der Kuur" initials="Cv" userId="S::cvanderkuur@zentek.com::9adb4c34-09e5-48ae-8f60-a7d8de0903d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63092"/>
    <a:srgbClr val="E7E6E6"/>
    <a:srgbClr val="767777"/>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A37A5-FBE0-4FB0-8F18-3C98B15B7741}" v="3062" vWet="3064" dt="2023-12-12T23:00:43.821"/>
    <p1510:client id="{26904312-3150-42B4-B614-F7E4961073BE}" v="2045" vWet="2047" dt="2023-12-12T03:52:40.500"/>
    <p1510:client id="{5C1126D1-B525-4660-A3AE-84E222EE1E45}" v="577" dt="2023-12-12T23:07:02.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Shacklock" userId="2babf9f5-13dd-4c7f-b1a4-b303d329c579" providerId="ADAL" clId="{5C1126D1-B525-4660-A3AE-84E222EE1E45}"/>
    <pc:docChg chg="undo custSel addSld delSld modSld sldOrd">
      <pc:chgData name="Ryan Shacklock" userId="2babf9f5-13dd-4c7f-b1a4-b303d329c579" providerId="ADAL" clId="{5C1126D1-B525-4660-A3AE-84E222EE1E45}" dt="2023-12-12T23:07:02.391" v="739" actId="14100"/>
      <pc:docMkLst>
        <pc:docMk/>
      </pc:docMkLst>
      <pc:sldChg chg="modSp mod">
        <pc:chgData name="Ryan Shacklock" userId="2babf9f5-13dd-4c7f-b1a4-b303d329c579" providerId="ADAL" clId="{5C1126D1-B525-4660-A3AE-84E222EE1E45}" dt="2023-12-12T22:51:30.517" v="514" actId="20577"/>
        <pc:sldMkLst>
          <pc:docMk/>
          <pc:sldMk cId="802185433" sldId="256"/>
        </pc:sldMkLst>
        <pc:spChg chg="mod">
          <ac:chgData name="Ryan Shacklock" userId="2babf9f5-13dd-4c7f-b1a4-b303d329c579" providerId="ADAL" clId="{5C1126D1-B525-4660-A3AE-84E222EE1E45}" dt="2023-12-12T22:51:30.517" v="514" actId="20577"/>
          <ac:spMkLst>
            <pc:docMk/>
            <pc:sldMk cId="802185433" sldId="256"/>
            <ac:spMk id="7" creationId="{818B1B56-CAFE-3900-9561-29C7BB848FF0}"/>
          </ac:spMkLst>
        </pc:spChg>
      </pc:sldChg>
      <pc:sldChg chg="modSp mod">
        <pc:chgData name="Ryan Shacklock" userId="2babf9f5-13dd-4c7f-b1a4-b303d329c579" providerId="ADAL" clId="{5C1126D1-B525-4660-A3AE-84E222EE1E45}" dt="2023-12-12T22:56:15.457" v="682" actId="20577"/>
        <pc:sldMkLst>
          <pc:docMk/>
          <pc:sldMk cId="1102056808" sldId="257"/>
        </pc:sldMkLst>
        <pc:spChg chg="mod">
          <ac:chgData name="Ryan Shacklock" userId="2babf9f5-13dd-4c7f-b1a4-b303d329c579" providerId="ADAL" clId="{5C1126D1-B525-4660-A3AE-84E222EE1E45}" dt="2023-12-12T22:56:15.457" v="682" actId="20577"/>
          <ac:spMkLst>
            <pc:docMk/>
            <pc:sldMk cId="1102056808" sldId="257"/>
            <ac:spMk id="3" creationId="{8E5DAAAB-11D4-EC3E-F7A6-2A2C869AB1A4}"/>
          </ac:spMkLst>
        </pc:spChg>
      </pc:sldChg>
      <pc:sldChg chg="modSp mod">
        <pc:chgData name="Ryan Shacklock" userId="2babf9f5-13dd-4c7f-b1a4-b303d329c579" providerId="ADAL" clId="{5C1126D1-B525-4660-A3AE-84E222EE1E45}" dt="2023-12-11T22:49:19.209" v="190" actId="20577"/>
        <pc:sldMkLst>
          <pc:docMk/>
          <pc:sldMk cId="1506406808" sldId="258"/>
        </pc:sldMkLst>
        <pc:spChg chg="mod">
          <ac:chgData name="Ryan Shacklock" userId="2babf9f5-13dd-4c7f-b1a4-b303d329c579" providerId="ADAL" clId="{5C1126D1-B525-4660-A3AE-84E222EE1E45}" dt="2023-12-11T22:49:19.209" v="190" actId="20577"/>
          <ac:spMkLst>
            <pc:docMk/>
            <pc:sldMk cId="1506406808" sldId="258"/>
            <ac:spMk id="3" creationId="{8E5DAAAB-11D4-EC3E-F7A6-2A2C869AB1A4}"/>
          </ac:spMkLst>
        </pc:spChg>
      </pc:sldChg>
      <pc:sldChg chg="del setBg">
        <pc:chgData name="Ryan Shacklock" userId="2babf9f5-13dd-4c7f-b1a4-b303d329c579" providerId="ADAL" clId="{5C1126D1-B525-4660-A3AE-84E222EE1E45}" dt="2023-12-12T12:26:35.432" v="471" actId="47"/>
        <pc:sldMkLst>
          <pc:docMk/>
          <pc:sldMk cId="2557356849" sldId="284"/>
        </pc:sldMkLst>
      </pc:sldChg>
      <pc:sldChg chg="modSp mod addCm">
        <pc:chgData name="Ryan Shacklock" userId="2babf9f5-13dd-4c7f-b1a4-b303d329c579" providerId="ADAL" clId="{5C1126D1-B525-4660-A3AE-84E222EE1E45}" dt="2023-12-12T23:07:02.391" v="739" actId="14100"/>
        <pc:sldMkLst>
          <pc:docMk/>
          <pc:sldMk cId="1975033104" sldId="288"/>
        </pc:sldMkLst>
        <pc:spChg chg="mod">
          <ac:chgData name="Ryan Shacklock" userId="2babf9f5-13dd-4c7f-b1a4-b303d329c579" providerId="ADAL" clId="{5C1126D1-B525-4660-A3AE-84E222EE1E45}" dt="2023-12-11T21:35:26.603" v="59" actId="6549"/>
          <ac:spMkLst>
            <pc:docMk/>
            <pc:sldMk cId="1975033104" sldId="288"/>
            <ac:spMk id="2" creationId="{1A8400A2-6890-1B01-12D2-60CB2E472EDE}"/>
          </ac:spMkLst>
        </pc:spChg>
        <pc:spChg chg="mod">
          <ac:chgData name="Ryan Shacklock" userId="2babf9f5-13dd-4c7f-b1a4-b303d329c579" providerId="ADAL" clId="{5C1126D1-B525-4660-A3AE-84E222EE1E45}" dt="2023-12-12T23:07:02.391" v="739" actId="14100"/>
          <ac:spMkLst>
            <pc:docMk/>
            <pc:sldMk cId="1975033104" sldId="288"/>
            <ac:spMk id="9" creationId="{099DB22D-FDAE-62B2-A87F-8CDF6742F265}"/>
          </ac:spMkLst>
        </pc:spChg>
        <pc:spChg chg="mod">
          <ac:chgData name="Ryan Shacklock" userId="2babf9f5-13dd-4c7f-b1a4-b303d329c579" providerId="ADAL" clId="{5C1126D1-B525-4660-A3AE-84E222EE1E45}" dt="2023-12-12T23:06:48.005" v="737" actId="14100"/>
          <ac:spMkLst>
            <pc:docMk/>
            <pc:sldMk cId="1975033104" sldId="288"/>
            <ac:spMk id="11" creationId="{7392BA92-DEF7-F542-E610-5EF86E4E9D3F}"/>
          </ac:spMkLst>
        </pc:spChg>
        <pc:spChg chg="mod">
          <ac:chgData name="Ryan Shacklock" userId="2babf9f5-13dd-4c7f-b1a4-b303d329c579" providerId="ADAL" clId="{5C1126D1-B525-4660-A3AE-84E222EE1E45}" dt="2023-12-12T23:06:57.992" v="738" actId="14100"/>
          <ac:spMkLst>
            <pc:docMk/>
            <pc:sldMk cId="1975033104" sldId="288"/>
            <ac:spMk id="12" creationId="{203A8CFB-54F5-C404-9800-4EA5899ACB5A}"/>
          </ac:spMkLst>
        </pc:spChg>
        <pc:spChg chg="mod">
          <ac:chgData name="Ryan Shacklock" userId="2babf9f5-13dd-4c7f-b1a4-b303d329c579" providerId="ADAL" clId="{5C1126D1-B525-4660-A3AE-84E222EE1E45}" dt="2023-12-12T23:06:44.726" v="736" actId="14100"/>
          <ac:spMkLst>
            <pc:docMk/>
            <pc:sldMk cId="1975033104" sldId="288"/>
            <ac:spMk id="15" creationId="{262D74ED-5DC0-ADE8-2E68-C7766365F70E}"/>
          </ac:spMkLst>
        </pc:spChg>
      </pc:sldChg>
      <pc:sldChg chg="modSp mod addCm modCm">
        <pc:chgData name="Ryan Shacklock" userId="2babf9f5-13dd-4c7f-b1a4-b303d329c579" providerId="ADAL" clId="{5C1126D1-B525-4660-A3AE-84E222EE1E45}" dt="2023-12-12T12:07:17.786" v="272"/>
        <pc:sldMkLst>
          <pc:docMk/>
          <pc:sldMk cId="249586299" sldId="289"/>
        </pc:sldMkLst>
        <pc:spChg chg="mod">
          <ac:chgData name="Ryan Shacklock" userId="2babf9f5-13dd-4c7f-b1a4-b303d329c579" providerId="ADAL" clId="{5C1126D1-B525-4660-A3AE-84E222EE1E45}" dt="2023-12-11T13:42:01.307" v="4" actId="6549"/>
          <ac:spMkLst>
            <pc:docMk/>
            <pc:sldMk cId="249586299" sldId="289"/>
            <ac:spMk id="3" creationId="{B0B061BC-C1D2-C64F-BBA1-681EF836B150}"/>
          </ac:spMkLst>
        </pc:spChg>
        <pc:spChg chg="mod">
          <ac:chgData name="Ryan Shacklock" userId="2babf9f5-13dd-4c7f-b1a4-b303d329c579" providerId="ADAL" clId="{5C1126D1-B525-4660-A3AE-84E222EE1E45}" dt="2023-12-11T13:42:23.844" v="11" actId="20577"/>
          <ac:spMkLst>
            <pc:docMk/>
            <pc:sldMk cId="249586299" sldId="289"/>
            <ac:spMk id="4" creationId="{6B3DAC3E-8232-BBC1-6001-7842A43DFF0B}"/>
          </ac:spMkLst>
        </pc:spChg>
        <pc:spChg chg="mod">
          <ac:chgData name="Ryan Shacklock" userId="2babf9f5-13dd-4c7f-b1a4-b303d329c579" providerId="ADAL" clId="{5C1126D1-B525-4660-A3AE-84E222EE1E45}" dt="2023-12-12T12:02:25.867" v="261" actId="108"/>
          <ac:spMkLst>
            <pc:docMk/>
            <pc:sldMk cId="249586299" sldId="289"/>
            <ac:spMk id="12" creationId="{203A8CFB-54F5-C404-9800-4EA5899ACB5A}"/>
          </ac:spMkLst>
        </pc:spChg>
      </pc:sldChg>
      <pc:sldChg chg="delSp modSp mod">
        <pc:chgData name="Ryan Shacklock" userId="2babf9f5-13dd-4c7f-b1a4-b303d329c579" providerId="ADAL" clId="{5C1126D1-B525-4660-A3AE-84E222EE1E45}" dt="2023-12-12T22:58:57.950" v="723" actId="1035"/>
        <pc:sldMkLst>
          <pc:docMk/>
          <pc:sldMk cId="1616340328" sldId="290"/>
        </pc:sldMkLst>
        <pc:spChg chg="mod">
          <ac:chgData name="Ryan Shacklock" userId="2babf9f5-13dd-4c7f-b1a4-b303d329c579" providerId="ADAL" clId="{5C1126D1-B525-4660-A3AE-84E222EE1E45}" dt="2023-12-12T22:58:51.364" v="716" actId="20577"/>
          <ac:spMkLst>
            <pc:docMk/>
            <pc:sldMk cId="1616340328" sldId="290"/>
            <ac:spMk id="2" creationId="{1A8400A2-6890-1B01-12D2-60CB2E472EDE}"/>
          </ac:spMkLst>
        </pc:spChg>
        <pc:spChg chg="mod">
          <ac:chgData name="Ryan Shacklock" userId="2babf9f5-13dd-4c7f-b1a4-b303d329c579" providerId="ADAL" clId="{5C1126D1-B525-4660-A3AE-84E222EE1E45}" dt="2023-12-12T12:00:46.890" v="251" actId="20577"/>
          <ac:spMkLst>
            <pc:docMk/>
            <pc:sldMk cId="1616340328" sldId="290"/>
            <ac:spMk id="4" creationId="{E77BD796-BD97-F02F-A3E5-3FBD704F8D97}"/>
          </ac:spMkLst>
        </pc:spChg>
        <pc:spChg chg="mod">
          <ac:chgData name="Ryan Shacklock" userId="2babf9f5-13dd-4c7f-b1a4-b303d329c579" providerId="ADAL" clId="{5C1126D1-B525-4660-A3AE-84E222EE1E45}" dt="2023-12-12T22:58:57.950" v="723" actId="1035"/>
          <ac:spMkLst>
            <pc:docMk/>
            <pc:sldMk cId="1616340328" sldId="290"/>
            <ac:spMk id="6" creationId="{053C9087-FA17-C88F-D91A-0ACCEB33D715}"/>
          </ac:spMkLst>
        </pc:spChg>
        <pc:spChg chg="mod">
          <ac:chgData name="Ryan Shacklock" userId="2babf9f5-13dd-4c7f-b1a4-b303d329c579" providerId="ADAL" clId="{5C1126D1-B525-4660-A3AE-84E222EE1E45}" dt="2023-12-12T12:00:14.216" v="249" actId="6549"/>
          <ac:spMkLst>
            <pc:docMk/>
            <pc:sldMk cId="1616340328" sldId="290"/>
            <ac:spMk id="15" creationId="{899E3778-BE87-A939-C974-422D9BD87358}"/>
          </ac:spMkLst>
        </pc:spChg>
        <pc:spChg chg="del">
          <ac:chgData name="Ryan Shacklock" userId="2babf9f5-13dd-4c7f-b1a4-b303d329c579" providerId="ADAL" clId="{5C1126D1-B525-4660-A3AE-84E222EE1E45}" dt="2023-12-11T22:43:22.825" v="117" actId="478"/>
          <ac:spMkLst>
            <pc:docMk/>
            <pc:sldMk cId="1616340328" sldId="290"/>
            <ac:spMk id="55" creationId="{732A207D-E2DE-AC21-0861-77B80B5065A9}"/>
          </ac:spMkLst>
        </pc:spChg>
        <pc:spChg chg="mod">
          <ac:chgData name="Ryan Shacklock" userId="2babf9f5-13dd-4c7f-b1a4-b303d329c579" providerId="ADAL" clId="{5C1126D1-B525-4660-A3AE-84E222EE1E45}" dt="2023-12-11T13:45:04.707" v="13" actId="108"/>
          <ac:spMkLst>
            <pc:docMk/>
            <pc:sldMk cId="1616340328" sldId="290"/>
            <ac:spMk id="57" creationId="{92E6023F-1164-A85B-C21A-27D621E91D27}"/>
          </ac:spMkLst>
        </pc:spChg>
        <pc:spChg chg="mod">
          <ac:chgData name="Ryan Shacklock" userId="2babf9f5-13dd-4c7f-b1a4-b303d329c579" providerId="ADAL" clId="{5C1126D1-B525-4660-A3AE-84E222EE1E45}" dt="2023-12-11T13:45:11.930" v="15" actId="108"/>
          <ac:spMkLst>
            <pc:docMk/>
            <pc:sldMk cId="1616340328" sldId="290"/>
            <ac:spMk id="58" creationId="{8C7C4DB5-028B-E01B-75E6-A5D2E9668BB1}"/>
          </ac:spMkLst>
        </pc:spChg>
        <pc:spChg chg="mod">
          <ac:chgData name="Ryan Shacklock" userId="2babf9f5-13dd-4c7f-b1a4-b303d329c579" providerId="ADAL" clId="{5C1126D1-B525-4660-A3AE-84E222EE1E45}" dt="2023-12-12T12:00:26.494" v="250" actId="20577"/>
          <ac:spMkLst>
            <pc:docMk/>
            <pc:sldMk cId="1616340328" sldId="290"/>
            <ac:spMk id="59" creationId="{EF973D75-9362-02D5-B01B-3D07C90C2840}"/>
          </ac:spMkLst>
        </pc:spChg>
      </pc:sldChg>
      <pc:sldChg chg="del">
        <pc:chgData name="Ryan Shacklock" userId="2babf9f5-13dd-4c7f-b1a4-b303d329c579" providerId="ADAL" clId="{5C1126D1-B525-4660-A3AE-84E222EE1E45}" dt="2023-12-11T22:46:42.699" v="135" actId="47"/>
        <pc:sldMkLst>
          <pc:docMk/>
          <pc:sldMk cId="1715921621" sldId="291"/>
        </pc:sldMkLst>
      </pc:sldChg>
      <pc:sldChg chg="modSp mod">
        <pc:chgData name="Ryan Shacklock" userId="2babf9f5-13dd-4c7f-b1a4-b303d329c579" providerId="ADAL" clId="{5C1126D1-B525-4660-A3AE-84E222EE1E45}" dt="2023-12-11T14:38:14.093" v="36" actId="20577"/>
        <pc:sldMkLst>
          <pc:docMk/>
          <pc:sldMk cId="860075265" sldId="299"/>
        </pc:sldMkLst>
        <pc:spChg chg="mod">
          <ac:chgData name="Ryan Shacklock" userId="2babf9f5-13dd-4c7f-b1a4-b303d329c579" providerId="ADAL" clId="{5C1126D1-B525-4660-A3AE-84E222EE1E45}" dt="2023-12-11T14:38:14.093" v="36" actId="20577"/>
          <ac:spMkLst>
            <pc:docMk/>
            <pc:sldMk cId="860075265" sldId="299"/>
            <ac:spMk id="3" creationId="{8E5DAAAB-11D4-EC3E-F7A6-2A2C869AB1A4}"/>
          </ac:spMkLst>
        </pc:spChg>
        <pc:spChg chg="mod">
          <ac:chgData name="Ryan Shacklock" userId="2babf9f5-13dd-4c7f-b1a4-b303d329c579" providerId="ADAL" clId="{5C1126D1-B525-4660-A3AE-84E222EE1E45}" dt="2023-12-11T13:21:58.040" v="2" actId="20577"/>
          <ac:spMkLst>
            <pc:docMk/>
            <pc:sldMk cId="860075265" sldId="299"/>
            <ac:spMk id="13" creationId="{43C262DA-A077-77B7-FFEA-39B860E0527B}"/>
          </ac:spMkLst>
        </pc:spChg>
      </pc:sldChg>
      <pc:sldChg chg="modSp mod">
        <pc:chgData name="Ryan Shacklock" userId="2babf9f5-13dd-4c7f-b1a4-b303d329c579" providerId="ADAL" clId="{5C1126D1-B525-4660-A3AE-84E222EE1E45}" dt="2023-12-11T23:13:25.771" v="191" actId="1038"/>
        <pc:sldMkLst>
          <pc:docMk/>
          <pc:sldMk cId="933674266" sldId="305"/>
        </pc:sldMkLst>
        <pc:cxnChg chg="mod">
          <ac:chgData name="Ryan Shacklock" userId="2babf9f5-13dd-4c7f-b1a4-b303d329c579" providerId="ADAL" clId="{5C1126D1-B525-4660-A3AE-84E222EE1E45}" dt="2023-12-11T23:13:25.771" v="191" actId="1038"/>
          <ac:cxnSpMkLst>
            <pc:docMk/>
            <pc:sldMk cId="933674266" sldId="305"/>
            <ac:cxnSpMk id="5" creationId="{0FD2B866-B076-0172-2633-1996A174CC97}"/>
          </ac:cxnSpMkLst>
        </pc:cxnChg>
      </pc:sldChg>
      <pc:sldChg chg="modSp add del mod">
        <pc:chgData name="Ryan Shacklock" userId="2babf9f5-13dd-4c7f-b1a4-b303d329c579" providerId="ADAL" clId="{5C1126D1-B525-4660-A3AE-84E222EE1E45}" dt="2023-12-12T13:38:28.277" v="477" actId="47"/>
        <pc:sldMkLst>
          <pc:docMk/>
          <pc:sldMk cId="3810698007" sldId="306"/>
        </pc:sldMkLst>
        <pc:spChg chg="mod">
          <ac:chgData name="Ryan Shacklock" userId="2babf9f5-13dd-4c7f-b1a4-b303d329c579" providerId="ADAL" clId="{5C1126D1-B525-4660-A3AE-84E222EE1E45}" dt="2023-12-11T21:35:07.090" v="58" actId="20577"/>
          <ac:spMkLst>
            <pc:docMk/>
            <pc:sldMk cId="3810698007" sldId="306"/>
            <ac:spMk id="2" creationId="{1A8400A2-6890-1B01-12D2-60CB2E472EDE}"/>
          </ac:spMkLst>
        </pc:spChg>
      </pc:sldChg>
      <pc:sldChg chg="modSp mod addCm delCm">
        <pc:chgData name="Ryan Shacklock" userId="2babf9f5-13dd-4c7f-b1a4-b303d329c579" providerId="ADAL" clId="{5C1126D1-B525-4660-A3AE-84E222EE1E45}" dt="2023-12-12T23:00:55.083" v="730" actId="20577"/>
        <pc:sldMkLst>
          <pc:docMk/>
          <pc:sldMk cId="3389721665" sldId="365"/>
        </pc:sldMkLst>
        <pc:spChg chg="mod">
          <ac:chgData name="Ryan Shacklock" userId="2babf9f5-13dd-4c7f-b1a4-b303d329c579" providerId="ADAL" clId="{5C1126D1-B525-4660-A3AE-84E222EE1E45}" dt="2023-12-12T22:59:41.126" v="725" actId="2711"/>
          <ac:spMkLst>
            <pc:docMk/>
            <pc:sldMk cId="3389721665" sldId="365"/>
            <ac:spMk id="3" creationId="{BCF1FACD-426E-28AE-7227-283654B902CE}"/>
          </ac:spMkLst>
        </pc:spChg>
        <pc:spChg chg="mod">
          <ac:chgData name="Ryan Shacklock" userId="2babf9f5-13dd-4c7f-b1a4-b303d329c579" providerId="ADAL" clId="{5C1126D1-B525-4660-A3AE-84E222EE1E45}" dt="2023-12-12T23:00:55.083" v="730" actId="20577"/>
          <ac:spMkLst>
            <pc:docMk/>
            <pc:sldMk cId="3389721665" sldId="365"/>
            <ac:spMk id="4" creationId="{D298214C-DB96-8BEF-6094-2545EFC000F8}"/>
          </ac:spMkLst>
        </pc:spChg>
        <pc:spChg chg="mod">
          <ac:chgData name="Ryan Shacklock" userId="2babf9f5-13dd-4c7f-b1a4-b303d329c579" providerId="ADAL" clId="{5C1126D1-B525-4660-A3AE-84E222EE1E45}" dt="2023-12-12T22:59:34.105" v="724" actId="2711"/>
          <ac:spMkLst>
            <pc:docMk/>
            <pc:sldMk cId="3389721665" sldId="365"/>
            <ac:spMk id="5" creationId="{839211F1-58BE-8FB9-8E48-5F2FC7B8BD5B}"/>
          </ac:spMkLst>
        </pc:spChg>
      </pc:sldChg>
      <pc:sldChg chg="modSp mod">
        <pc:chgData name="Ryan Shacklock" userId="2babf9f5-13dd-4c7f-b1a4-b303d329c579" providerId="ADAL" clId="{5C1126D1-B525-4660-A3AE-84E222EE1E45}" dt="2023-12-12T23:00:42.748" v="727" actId="2711"/>
        <pc:sldMkLst>
          <pc:docMk/>
          <pc:sldMk cId="3161844870" sldId="374"/>
        </pc:sldMkLst>
        <pc:spChg chg="mod">
          <ac:chgData name="Ryan Shacklock" userId="2babf9f5-13dd-4c7f-b1a4-b303d329c579" providerId="ADAL" clId="{5C1126D1-B525-4660-A3AE-84E222EE1E45}" dt="2023-12-12T22:59:58.376" v="726" actId="2711"/>
          <ac:spMkLst>
            <pc:docMk/>
            <pc:sldMk cId="3161844870" sldId="374"/>
            <ac:spMk id="2" creationId="{AD6E0C0B-6AFE-9FCD-7131-458512753AC7}"/>
          </ac:spMkLst>
        </pc:spChg>
        <pc:spChg chg="mod">
          <ac:chgData name="Ryan Shacklock" userId="2babf9f5-13dd-4c7f-b1a4-b303d329c579" providerId="ADAL" clId="{5C1126D1-B525-4660-A3AE-84E222EE1E45}" dt="2023-12-12T12:05:00.509" v="264" actId="20577"/>
          <ac:spMkLst>
            <pc:docMk/>
            <pc:sldMk cId="3161844870" sldId="374"/>
            <ac:spMk id="5" creationId="{2FFE1B0C-B36D-1FF7-9642-6C16F1094CD3}"/>
          </ac:spMkLst>
        </pc:spChg>
        <pc:graphicFrameChg chg="modGraphic">
          <ac:chgData name="Ryan Shacklock" userId="2babf9f5-13dd-4c7f-b1a4-b303d329c579" providerId="ADAL" clId="{5C1126D1-B525-4660-A3AE-84E222EE1E45}" dt="2023-12-12T23:00:42.748" v="727" actId="2711"/>
          <ac:graphicFrameMkLst>
            <pc:docMk/>
            <pc:sldMk cId="3161844870" sldId="374"/>
            <ac:graphicFrameMk id="3" creationId="{57A6437A-86C8-6A94-DD7E-333C73141F3F}"/>
          </ac:graphicFrameMkLst>
        </pc:graphicFrameChg>
      </pc:sldChg>
      <pc:sldChg chg="modSp mod">
        <pc:chgData name="Ryan Shacklock" userId="2babf9f5-13dd-4c7f-b1a4-b303d329c579" providerId="ADAL" clId="{5C1126D1-B525-4660-A3AE-84E222EE1E45}" dt="2023-12-11T22:45:14.086" v="134" actId="6549"/>
        <pc:sldMkLst>
          <pc:docMk/>
          <pc:sldMk cId="1866186368" sldId="380"/>
        </pc:sldMkLst>
        <pc:spChg chg="mod">
          <ac:chgData name="Ryan Shacklock" userId="2babf9f5-13dd-4c7f-b1a4-b303d329c579" providerId="ADAL" clId="{5C1126D1-B525-4660-A3AE-84E222EE1E45}" dt="2023-12-11T22:45:14.086" v="134" actId="6549"/>
          <ac:spMkLst>
            <pc:docMk/>
            <pc:sldMk cId="1866186368" sldId="380"/>
            <ac:spMk id="8" creationId="{418C47E3-12FC-0DDE-E6AB-A4CE37C888AD}"/>
          </ac:spMkLst>
        </pc:spChg>
        <pc:spChg chg="mod">
          <ac:chgData name="Ryan Shacklock" userId="2babf9f5-13dd-4c7f-b1a4-b303d329c579" providerId="ADAL" clId="{5C1126D1-B525-4660-A3AE-84E222EE1E45}" dt="2023-12-11T22:45:09.246" v="130" actId="6549"/>
          <ac:spMkLst>
            <pc:docMk/>
            <pc:sldMk cId="1866186368" sldId="380"/>
            <ac:spMk id="18" creationId="{92C6CA50-0B5F-A120-3DD3-F4CE3EC0EEE2}"/>
          </ac:spMkLst>
        </pc:spChg>
      </pc:sldChg>
      <pc:sldChg chg="modSp del mod">
        <pc:chgData name="Ryan Shacklock" userId="2babf9f5-13dd-4c7f-b1a4-b303d329c579" providerId="ADAL" clId="{5C1126D1-B525-4660-A3AE-84E222EE1E45}" dt="2023-12-11T22:44:51.005" v="126" actId="47"/>
        <pc:sldMkLst>
          <pc:docMk/>
          <pc:sldMk cId="635657675" sldId="382"/>
        </pc:sldMkLst>
        <pc:spChg chg="mod">
          <ac:chgData name="Ryan Shacklock" userId="2babf9f5-13dd-4c7f-b1a4-b303d329c579" providerId="ADAL" clId="{5C1126D1-B525-4660-A3AE-84E222EE1E45}" dt="2023-12-11T22:33:46.313" v="82" actId="20577"/>
          <ac:spMkLst>
            <pc:docMk/>
            <pc:sldMk cId="635657675" sldId="382"/>
            <ac:spMk id="4" creationId="{EA3F8473-37C0-4882-52AC-CF0E8421FCF9}"/>
          </ac:spMkLst>
        </pc:spChg>
        <pc:spChg chg="mod">
          <ac:chgData name="Ryan Shacklock" userId="2babf9f5-13dd-4c7f-b1a4-b303d329c579" providerId="ADAL" clId="{5C1126D1-B525-4660-A3AE-84E222EE1E45}" dt="2023-12-11T22:34:38.035" v="83" actId="6549"/>
          <ac:spMkLst>
            <pc:docMk/>
            <pc:sldMk cId="635657675" sldId="382"/>
            <ac:spMk id="18" creationId="{92C6CA50-0B5F-A120-3DD3-F4CE3EC0EEE2}"/>
          </ac:spMkLst>
        </pc:spChg>
      </pc:sldChg>
      <pc:sldChg chg="modSp mod">
        <pc:chgData name="Ryan Shacklock" userId="2babf9f5-13dd-4c7f-b1a4-b303d329c579" providerId="ADAL" clId="{5C1126D1-B525-4660-A3AE-84E222EE1E45}" dt="2023-12-12T23:04:23.863" v="735" actId="14100"/>
        <pc:sldMkLst>
          <pc:docMk/>
          <pc:sldMk cId="1864433905" sldId="383"/>
        </pc:sldMkLst>
        <pc:spChg chg="mod">
          <ac:chgData name="Ryan Shacklock" userId="2babf9f5-13dd-4c7f-b1a4-b303d329c579" providerId="ADAL" clId="{5C1126D1-B525-4660-A3AE-84E222EE1E45}" dt="2023-12-12T23:04:18.328" v="732" actId="14100"/>
          <ac:spMkLst>
            <pc:docMk/>
            <pc:sldMk cId="1864433905" sldId="383"/>
            <ac:spMk id="8" creationId="{8B08E9EA-CA4D-4D6B-6CA0-5527824B3072}"/>
          </ac:spMkLst>
        </pc:spChg>
        <pc:spChg chg="mod">
          <ac:chgData name="Ryan Shacklock" userId="2babf9f5-13dd-4c7f-b1a4-b303d329c579" providerId="ADAL" clId="{5C1126D1-B525-4660-A3AE-84E222EE1E45}" dt="2023-12-12T23:04:23.863" v="735" actId="14100"/>
          <ac:spMkLst>
            <pc:docMk/>
            <pc:sldMk cId="1864433905" sldId="383"/>
            <ac:spMk id="21" creationId="{A7BE3FEC-45FB-6F9F-6F7D-201B3022E603}"/>
          </ac:spMkLst>
        </pc:spChg>
        <pc:spChg chg="mod">
          <ac:chgData name="Ryan Shacklock" userId="2babf9f5-13dd-4c7f-b1a4-b303d329c579" providerId="ADAL" clId="{5C1126D1-B525-4660-A3AE-84E222EE1E45}" dt="2023-12-12T23:04:22.183" v="734" actId="14100"/>
          <ac:spMkLst>
            <pc:docMk/>
            <pc:sldMk cId="1864433905" sldId="383"/>
            <ac:spMk id="22" creationId="{DB9B1B37-3B38-4BF8-D8A6-571EBB8FA3B6}"/>
          </ac:spMkLst>
        </pc:spChg>
        <pc:spChg chg="mod">
          <ac:chgData name="Ryan Shacklock" userId="2babf9f5-13dd-4c7f-b1a4-b303d329c579" providerId="ADAL" clId="{5C1126D1-B525-4660-A3AE-84E222EE1E45}" dt="2023-12-12T23:04:19.968" v="733" actId="14100"/>
          <ac:spMkLst>
            <pc:docMk/>
            <pc:sldMk cId="1864433905" sldId="383"/>
            <ac:spMk id="23" creationId="{6371B9B8-0C63-961D-1BEE-987AF406147E}"/>
          </ac:spMkLst>
        </pc:spChg>
        <pc:spChg chg="mod">
          <ac:chgData name="Ryan Shacklock" userId="2babf9f5-13dd-4c7f-b1a4-b303d329c579" providerId="ADAL" clId="{5C1126D1-B525-4660-A3AE-84E222EE1E45}" dt="2023-12-12T23:04:16.408" v="731" actId="14100"/>
          <ac:spMkLst>
            <pc:docMk/>
            <pc:sldMk cId="1864433905" sldId="383"/>
            <ac:spMk id="29" creationId="{8053D9B0-5459-F89B-334F-FF066A756364}"/>
          </ac:spMkLst>
        </pc:spChg>
      </pc:sldChg>
      <pc:sldChg chg="add del setBg">
        <pc:chgData name="Ryan Shacklock" userId="2babf9f5-13dd-4c7f-b1a4-b303d329c579" providerId="ADAL" clId="{5C1126D1-B525-4660-A3AE-84E222EE1E45}" dt="2023-12-12T12:23:40.464" v="341"/>
        <pc:sldMkLst>
          <pc:docMk/>
          <pc:sldMk cId="424297672" sldId="384"/>
        </pc:sldMkLst>
      </pc:sldChg>
      <pc:sldChg chg="modSp mod setBg">
        <pc:chgData name="Ryan Shacklock" userId="2babf9f5-13dd-4c7f-b1a4-b303d329c579" providerId="ADAL" clId="{5C1126D1-B525-4660-A3AE-84E222EE1E45}" dt="2023-12-12T12:29:39.174" v="475" actId="1076"/>
        <pc:sldMkLst>
          <pc:docMk/>
          <pc:sldMk cId="432889689" sldId="384"/>
        </pc:sldMkLst>
        <pc:spChg chg="mod">
          <ac:chgData name="Ryan Shacklock" userId="2babf9f5-13dd-4c7f-b1a4-b303d329c579" providerId="ADAL" clId="{5C1126D1-B525-4660-A3AE-84E222EE1E45}" dt="2023-12-12T12:29:32.171" v="474" actId="403"/>
          <ac:spMkLst>
            <pc:docMk/>
            <pc:sldMk cId="432889689" sldId="384"/>
            <ac:spMk id="9" creationId="{099DB22D-FDAE-62B2-A87F-8CDF6742F265}"/>
          </ac:spMkLst>
        </pc:spChg>
        <pc:spChg chg="mod">
          <ac:chgData name="Ryan Shacklock" userId="2babf9f5-13dd-4c7f-b1a4-b303d329c579" providerId="ADAL" clId="{5C1126D1-B525-4660-A3AE-84E222EE1E45}" dt="2023-12-12T12:29:32.171" v="474" actId="403"/>
          <ac:spMkLst>
            <pc:docMk/>
            <pc:sldMk cId="432889689" sldId="384"/>
            <ac:spMk id="12" creationId="{203A8CFB-54F5-C404-9800-4EA5899ACB5A}"/>
          </ac:spMkLst>
        </pc:spChg>
        <pc:spChg chg="mod">
          <ac:chgData name="Ryan Shacklock" userId="2babf9f5-13dd-4c7f-b1a4-b303d329c579" providerId="ADAL" clId="{5C1126D1-B525-4660-A3AE-84E222EE1E45}" dt="2023-12-12T12:29:32.171" v="474" actId="403"/>
          <ac:spMkLst>
            <pc:docMk/>
            <pc:sldMk cId="432889689" sldId="384"/>
            <ac:spMk id="15" creationId="{899E3778-BE87-A939-C974-422D9BD87358}"/>
          </ac:spMkLst>
        </pc:spChg>
        <pc:spChg chg="mod">
          <ac:chgData name="Ryan Shacklock" userId="2babf9f5-13dd-4c7f-b1a4-b303d329c579" providerId="ADAL" clId="{5C1126D1-B525-4660-A3AE-84E222EE1E45}" dt="2023-12-12T12:29:39.174" v="475" actId="1076"/>
          <ac:spMkLst>
            <pc:docMk/>
            <pc:sldMk cId="432889689" sldId="384"/>
            <ac:spMk id="19" creationId="{E656C285-03A3-D630-CC0D-3FDEEDE71298}"/>
          </ac:spMkLst>
        </pc:spChg>
      </pc:sldChg>
      <pc:sldChg chg="modSp add del mod ord setBg">
        <pc:chgData name="Ryan Shacklock" userId="2babf9f5-13dd-4c7f-b1a4-b303d329c579" providerId="ADAL" clId="{5C1126D1-B525-4660-A3AE-84E222EE1E45}" dt="2023-12-11T22:39:51.570" v="115" actId="47"/>
        <pc:sldMkLst>
          <pc:docMk/>
          <pc:sldMk cId="864944145" sldId="384"/>
        </pc:sldMkLst>
        <pc:spChg chg="mod">
          <ac:chgData name="Ryan Shacklock" userId="2babf9f5-13dd-4c7f-b1a4-b303d329c579" providerId="ADAL" clId="{5C1126D1-B525-4660-A3AE-84E222EE1E45}" dt="2023-12-11T22:37:38.111" v="112" actId="6549"/>
          <ac:spMkLst>
            <pc:docMk/>
            <pc:sldMk cId="864944145" sldId="384"/>
            <ac:spMk id="8" creationId="{418C47E3-12FC-0DDE-E6AB-A4CE37C888AD}"/>
          </ac:spMkLst>
        </pc:spChg>
        <pc:spChg chg="mod">
          <ac:chgData name="Ryan Shacklock" userId="2babf9f5-13dd-4c7f-b1a4-b303d329c579" providerId="ADAL" clId="{5C1126D1-B525-4660-A3AE-84E222EE1E45}" dt="2023-12-11T22:38:13.528" v="114" actId="33524"/>
          <ac:spMkLst>
            <pc:docMk/>
            <pc:sldMk cId="864944145" sldId="384"/>
            <ac:spMk id="18" creationId="{92C6CA50-0B5F-A120-3DD3-F4CE3EC0EEE2}"/>
          </ac:spMkLst>
        </pc:spChg>
      </pc:sldChg>
      <pc:sldChg chg="del setBg">
        <pc:chgData name="Ryan Shacklock" userId="2babf9f5-13dd-4c7f-b1a4-b303d329c579" providerId="ADAL" clId="{5C1126D1-B525-4660-A3AE-84E222EE1E45}" dt="2023-12-12T12:25:37.138" v="440" actId="47"/>
        <pc:sldMkLst>
          <pc:docMk/>
          <pc:sldMk cId="2649382549" sldId="384"/>
        </pc:sldMkLst>
      </pc:sldChg>
    </pc:docChg>
  </pc:docChgLst>
  <pc:docChgLst>
    <pc:chgData name="Colin van der Kuur" userId="9adb4c34-09e5-48ae-8f60-a7d8de0903dc" providerId="ADAL" clId="{26904312-3150-42B4-B614-F7E4961073BE}"/>
    <pc:docChg chg="undo custSel modSld">
      <pc:chgData name="Colin van der Kuur" userId="9adb4c34-09e5-48ae-8f60-a7d8de0903dc" providerId="ADAL" clId="{26904312-3150-42B4-B614-F7E4961073BE}" dt="2023-12-12T03:50:52.797" v="2020" actId="20577"/>
      <pc:docMkLst>
        <pc:docMk/>
      </pc:docMkLst>
      <pc:sldChg chg="modSp mod addCm">
        <pc:chgData name="Colin van der Kuur" userId="9adb4c34-09e5-48ae-8f60-a7d8de0903dc" providerId="ADAL" clId="{26904312-3150-42B4-B614-F7E4961073BE}" dt="2023-12-12T03:19:03.592" v="552" actId="20577"/>
        <pc:sldMkLst>
          <pc:docMk/>
          <pc:sldMk cId="1975033104" sldId="288"/>
        </pc:sldMkLst>
        <pc:spChg chg="mod">
          <ac:chgData name="Colin van der Kuur" userId="9adb4c34-09e5-48ae-8f60-a7d8de0903dc" providerId="ADAL" clId="{26904312-3150-42B4-B614-F7E4961073BE}" dt="2023-12-12T03:16:28.891" v="358" actId="20577"/>
          <ac:spMkLst>
            <pc:docMk/>
            <pc:sldMk cId="1975033104" sldId="288"/>
            <ac:spMk id="8" creationId="{B69FAD44-D80E-7F1C-89FF-978BDE80ECD3}"/>
          </ac:spMkLst>
        </pc:spChg>
        <pc:spChg chg="mod">
          <ac:chgData name="Colin van der Kuur" userId="9adb4c34-09e5-48ae-8f60-a7d8de0903dc" providerId="ADAL" clId="{26904312-3150-42B4-B614-F7E4961073BE}" dt="2023-12-12T03:17:45.478" v="434"/>
          <ac:spMkLst>
            <pc:docMk/>
            <pc:sldMk cId="1975033104" sldId="288"/>
            <ac:spMk id="11" creationId="{7392BA92-DEF7-F542-E610-5EF86E4E9D3F}"/>
          </ac:spMkLst>
        </pc:spChg>
        <pc:spChg chg="mod">
          <ac:chgData name="Colin van der Kuur" userId="9adb4c34-09e5-48ae-8f60-a7d8de0903dc" providerId="ADAL" clId="{26904312-3150-42B4-B614-F7E4961073BE}" dt="2023-12-12T03:18:12.074" v="463" actId="20577"/>
          <ac:spMkLst>
            <pc:docMk/>
            <pc:sldMk cId="1975033104" sldId="288"/>
            <ac:spMk id="14" creationId="{2F2FCB0F-DB61-47BE-A31B-27F4642859F8}"/>
          </ac:spMkLst>
        </pc:spChg>
        <pc:spChg chg="mod">
          <ac:chgData name="Colin van der Kuur" userId="9adb4c34-09e5-48ae-8f60-a7d8de0903dc" providerId="ADAL" clId="{26904312-3150-42B4-B614-F7E4961073BE}" dt="2023-12-12T03:19:03.592" v="552" actId="20577"/>
          <ac:spMkLst>
            <pc:docMk/>
            <pc:sldMk cId="1975033104" sldId="288"/>
            <ac:spMk id="15" creationId="{262D74ED-5DC0-ADE8-2E68-C7766365F70E}"/>
          </ac:spMkLst>
        </pc:spChg>
      </pc:sldChg>
      <pc:sldChg chg="modSp mod">
        <pc:chgData name="Colin van der Kuur" userId="9adb4c34-09e5-48ae-8f60-a7d8de0903dc" providerId="ADAL" clId="{26904312-3150-42B4-B614-F7E4961073BE}" dt="2023-12-12T03:11:40.517" v="227" actId="207"/>
        <pc:sldMkLst>
          <pc:docMk/>
          <pc:sldMk cId="249586299" sldId="289"/>
        </pc:sldMkLst>
        <pc:spChg chg="mod">
          <ac:chgData name="Colin van der Kuur" userId="9adb4c34-09e5-48ae-8f60-a7d8de0903dc" providerId="ADAL" clId="{26904312-3150-42B4-B614-F7E4961073BE}" dt="2023-12-12T03:11:40.517" v="227" actId="207"/>
          <ac:spMkLst>
            <pc:docMk/>
            <pc:sldMk cId="249586299" sldId="289"/>
            <ac:spMk id="4" creationId="{6B3DAC3E-8232-BBC1-6001-7842A43DFF0B}"/>
          </ac:spMkLst>
        </pc:spChg>
        <pc:spChg chg="mod">
          <ac:chgData name="Colin van der Kuur" userId="9adb4c34-09e5-48ae-8f60-a7d8de0903dc" providerId="ADAL" clId="{26904312-3150-42B4-B614-F7E4961073BE}" dt="2023-12-12T03:08:21.423" v="119" actId="20577"/>
          <ac:spMkLst>
            <pc:docMk/>
            <pc:sldMk cId="249586299" sldId="289"/>
            <ac:spMk id="12" creationId="{203A8CFB-54F5-C404-9800-4EA5899ACB5A}"/>
          </ac:spMkLst>
        </pc:spChg>
      </pc:sldChg>
      <pc:sldChg chg="addCm">
        <pc:chgData name="Colin van der Kuur" userId="9adb4c34-09e5-48ae-8f60-a7d8de0903dc" providerId="ADAL" clId="{26904312-3150-42B4-B614-F7E4961073BE}" dt="2023-12-12T03:06:27.452" v="0"/>
        <pc:sldMkLst>
          <pc:docMk/>
          <pc:sldMk cId="1616340328" sldId="290"/>
        </pc:sldMkLst>
      </pc:sldChg>
      <pc:sldChg chg="modSp mod">
        <pc:chgData name="Colin van der Kuur" userId="9adb4c34-09e5-48ae-8f60-a7d8de0903dc" providerId="ADAL" clId="{26904312-3150-42B4-B614-F7E4961073BE}" dt="2023-12-12T03:22:56.320" v="928" actId="20577"/>
        <pc:sldMkLst>
          <pc:docMk/>
          <pc:sldMk cId="3389721665" sldId="365"/>
        </pc:sldMkLst>
        <pc:spChg chg="mod">
          <ac:chgData name="Colin van der Kuur" userId="9adb4c34-09e5-48ae-8f60-a7d8de0903dc" providerId="ADAL" clId="{26904312-3150-42B4-B614-F7E4961073BE}" dt="2023-12-12T03:13:41.482" v="300" actId="20577"/>
          <ac:spMkLst>
            <pc:docMk/>
            <pc:sldMk cId="3389721665" sldId="365"/>
            <ac:spMk id="3" creationId="{BCF1FACD-426E-28AE-7227-283654B902CE}"/>
          </ac:spMkLst>
        </pc:spChg>
        <pc:spChg chg="mod">
          <ac:chgData name="Colin van der Kuur" userId="9adb4c34-09e5-48ae-8f60-a7d8de0903dc" providerId="ADAL" clId="{26904312-3150-42B4-B614-F7E4961073BE}" dt="2023-12-12T03:22:56.320" v="928" actId="20577"/>
          <ac:spMkLst>
            <pc:docMk/>
            <pc:sldMk cId="3389721665" sldId="365"/>
            <ac:spMk id="5" creationId="{839211F1-58BE-8FB9-8E48-5F2FC7B8BD5B}"/>
          </ac:spMkLst>
        </pc:spChg>
      </pc:sldChg>
      <pc:sldChg chg="modSp mod">
        <pc:chgData name="Colin van der Kuur" userId="9adb4c34-09e5-48ae-8f60-a7d8de0903dc" providerId="ADAL" clId="{26904312-3150-42B4-B614-F7E4961073BE}" dt="2023-12-12T03:43:40.027" v="1437" actId="20577"/>
        <pc:sldMkLst>
          <pc:docMk/>
          <pc:sldMk cId="3161844870" sldId="374"/>
        </pc:sldMkLst>
        <pc:spChg chg="mod">
          <ac:chgData name="Colin van der Kuur" userId="9adb4c34-09e5-48ae-8f60-a7d8de0903dc" providerId="ADAL" clId="{26904312-3150-42B4-B614-F7E4961073BE}" dt="2023-12-12T03:40:45.641" v="1350" actId="20577"/>
          <ac:spMkLst>
            <pc:docMk/>
            <pc:sldMk cId="3161844870" sldId="374"/>
            <ac:spMk id="2" creationId="{AD6E0C0B-6AFE-9FCD-7131-458512753AC7}"/>
          </ac:spMkLst>
        </pc:spChg>
        <pc:graphicFrameChg chg="modGraphic">
          <ac:chgData name="Colin van der Kuur" userId="9adb4c34-09e5-48ae-8f60-a7d8de0903dc" providerId="ADAL" clId="{26904312-3150-42B4-B614-F7E4961073BE}" dt="2023-12-12T03:43:40.027" v="1437" actId="20577"/>
          <ac:graphicFrameMkLst>
            <pc:docMk/>
            <pc:sldMk cId="3161844870" sldId="374"/>
            <ac:graphicFrameMk id="3" creationId="{57A6437A-86C8-6A94-DD7E-333C73141F3F}"/>
          </ac:graphicFrameMkLst>
        </pc:graphicFrameChg>
      </pc:sldChg>
      <pc:sldChg chg="modSp mod">
        <pc:chgData name="Colin van der Kuur" userId="9adb4c34-09e5-48ae-8f60-a7d8de0903dc" providerId="ADAL" clId="{26904312-3150-42B4-B614-F7E4961073BE}" dt="2023-12-12T03:50:52.797" v="2020" actId="20577"/>
        <pc:sldMkLst>
          <pc:docMk/>
          <pc:sldMk cId="1864433905" sldId="383"/>
        </pc:sldMkLst>
        <pc:spChg chg="mod">
          <ac:chgData name="Colin van der Kuur" userId="9adb4c34-09e5-48ae-8f60-a7d8de0903dc" providerId="ADAL" clId="{26904312-3150-42B4-B614-F7E4961073BE}" dt="2023-12-12T03:47:30.218" v="1778" actId="6549"/>
          <ac:spMkLst>
            <pc:docMk/>
            <pc:sldMk cId="1864433905" sldId="383"/>
            <ac:spMk id="8" creationId="{8B08E9EA-CA4D-4D6B-6CA0-5527824B3072}"/>
          </ac:spMkLst>
        </pc:spChg>
        <pc:spChg chg="mod">
          <ac:chgData name="Colin van der Kuur" userId="9adb4c34-09e5-48ae-8f60-a7d8de0903dc" providerId="ADAL" clId="{26904312-3150-42B4-B614-F7E4961073BE}" dt="2023-12-12T03:50:52.797" v="2020" actId="20577"/>
          <ac:spMkLst>
            <pc:docMk/>
            <pc:sldMk cId="1864433905" sldId="383"/>
            <ac:spMk id="29" creationId="{8053D9B0-5459-F89B-334F-FF066A756364}"/>
          </ac:spMkLst>
        </pc:spChg>
      </pc:sldChg>
    </pc:docChg>
  </pc:docChgLst>
  <pc:docChgLst>
    <pc:chgData name="Nick Hansford" userId="3d16891e-c020-4aec-8879-3901b435443c" providerId="ADAL" clId="{19EA37A5-FBE0-4FB0-8F18-3C98B15B7741}"/>
    <pc:docChg chg="undo redo custSel addSld delSld modSld sldOrd">
      <pc:chgData name="Nick Hansford" userId="3d16891e-c020-4aec-8879-3901b435443c" providerId="ADAL" clId="{19EA37A5-FBE0-4FB0-8F18-3C98B15B7741}" dt="2023-12-12T22:59:47.395" v="7015" actId="2711"/>
      <pc:docMkLst>
        <pc:docMk/>
      </pc:docMkLst>
      <pc:sldChg chg="modSp mod addCm delCm modCm">
        <pc:chgData name="Nick Hansford" userId="3d16891e-c020-4aec-8879-3901b435443c" providerId="ADAL" clId="{19EA37A5-FBE0-4FB0-8F18-3C98B15B7741}" dt="2023-12-11T22:52:45.262" v="6163"/>
        <pc:sldMkLst>
          <pc:docMk/>
          <pc:sldMk cId="1506406808" sldId="258"/>
        </pc:sldMkLst>
        <pc:spChg chg="mod">
          <ac:chgData name="Nick Hansford" userId="3d16891e-c020-4aec-8879-3901b435443c" providerId="ADAL" clId="{19EA37A5-FBE0-4FB0-8F18-3C98B15B7741}" dt="2023-12-11T04:33:35.135" v="3871" actId="20577"/>
          <ac:spMkLst>
            <pc:docMk/>
            <pc:sldMk cId="1506406808" sldId="258"/>
            <ac:spMk id="3" creationId="{8E5DAAAB-11D4-EC3E-F7A6-2A2C869AB1A4}"/>
          </ac:spMkLst>
        </pc:spChg>
      </pc:sldChg>
      <pc:sldChg chg="del ord addCm">
        <pc:chgData name="Nick Hansford" userId="3d16891e-c020-4aec-8879-3901b435443c" providerId="ADAL" clId="{19EA37A5-FBE0-4FB0-8F18-3C98B15B7741}" dt="2023-12-11T22:33:12.642" v="5424" actId="47"/>
        <pc:sldMkLst>
          <pc:docMk/>
          <pc:sldMk cId="3979130466" sldId="259"/>
        </pc:sldMkLst>
      </pc:sldChg>
      <pc:sldChg chg="del">
        <pc:chgData name="Nick Hansford" userId="3d16891e-c020-4aec-8879-3901b435443c" providerId="ADAL" clId="{19EA37A5-FBE0-4FB0-8F18-3C98B15B7741}" dt="2023-12-11T03:08:02.941" v="73" actId="47"/>
        <pc:sldMkLst>
          <pc:docMk/>
          <pc:sldMk cId="2338569591" sldId="283"/>
        </pc:sldMkLst>
      </pc:sldChg>
      <pc:sldChg chg="modSp mod addCm delCm">
        <pc:chgData name="Nick Hansford" userId="3d16891e-c020-4aec-8879-3901b435443c" providerId="ADAL" clId="{19EA37A5-FBE0-4FB0-8F18-3C98B15B7741}" dt="2023-12-11T22:52:48.810" v="6164"/>
        <pc:sldMkLst>
          <pc:docMk/>
          <pc:sldMk cId="2557356849" sldId="284"/>
        </pc:sldMkLst>
        <pc:spChg chg="mod">
          <ac:chgData name="Nick Hansford" userId="3d16891e-c020-4aec-8879-3901b435443c" providerId="ADAL" clId="{19EA37A5-FBE0-4FB0-8F18-3C98B15B7741}" dt="2023-12-11T03:07:38.902" v="67" actId="20577"/>
          <ac:spMkLst>
            <pc:docMk/>
            <pc:sldMk cId="2557356849" sldId="284"/>
            <ac:spMk id="2" creationId="{1A8400A2-6890-1B01-12D2-60CB2E472EDE}"/>
          </ac:spMkLst>
        </pc:spChg>
      </pc:sldChg>
      <pc:sldChg chg="modSp mod addCm delCm">
        <pc:chgData name="Nick Hansford" userId="3d16891e-c020-4aec-8879-3901b435443c" providerId="ADAL" clId="{19EA37A5-FBE0-4FB0-8F18-3C98B15B7741}" dt="2023-12-11T22:53:03.311" v="6169"/>
        <pc:sldMkLst>
          <pc:docMk/>
          <pc:sldMk cId="817157421" sldId="285"/>
        </pc:sldMkLst>
        <pc:spChg chg="mod">
          <ac:chgData name="Nick Hansford" userId="3d16891e-c020-4aec-8879-3901b435443c" providerId="ADAL" clId="{19EA37A5-FBE0-4FB0-8F18-3C98B15B7741}" dt="2023-12-11T03:09:48.219" v="143" actId="20577"/>
          <ac:spMkLst>
            <pc:docMk/>
            <pc:sldMk cId="817157421" sldId="285"/>
            <ac:spMk id="5" creationId="{42883070-4177-6890-0B33-FD161D6F281F}"/>
          </ac:spMkLst>
        </pc:spChg>
      </pc:sldChg>
      <pc:sldChg chg="del">
        <pc:chgData name="Nick Hansford" userId="3d16891e-c020-4aec-8879-3901b435443c" providerId="ADAL" clId="{19EA37A5-FBE0-4FB0-8F18-3C98B15B7741}" dt="2023-12-11T03:09:54.531" v="144" actId="47"/>
        <pc:sldMkLst>
          <pc:docMk/>
          <pc:sldMk cId="119156615" sldId="286"/>
        </pc:sldMkLst>
      </pc:sldChg>
      <pc:sldChg chg="del">
        <pc:chgData name="Nick Hansford" userId="3d16891e-c020-4aec-8879-3901b435443c" providerId="ADAL" clId="{19EA37A5-FBE0-4FB0-8F18-3C98B15B7741}" dt="2023-12-11T03:12:24.419" v="215" actId="47"/>
        <pc:sldMkLst>
          <pc:docMk/>
          <pc:sldMk cId="236026396" sldId="287"/>
        </pc:sldMkLst>
      </pc:sldChg>
      <pc:sldChg chg="addSp modSp mod ord delCm modCm">
        <pc:chgData name="Nick Hansford" userId="3d16891e-c020-4aec-8879-3901b435443c" providerId="ADAL" clId="{19EA37A5-FBE0-4FB0-8F18-3C98B15B7741}" dt="2023-12-12T22:57:52.169" v="6999" actId="6549"/>
        <pc:sldMkLst>
          <pc:docMk/>
          <pc:sldMk cId="1975033104" sldId="288"/>
        </pc:sldMkLst>
        <pc:spChg chg="mod">
          <ac:chgData name="Nick Hansford" userId="3d16891e-c020-4aec-8879-3901b435443c" providerId="ADAL" clId="{19EA37A5-FBE0-4FB0-8F18-3C98B15B7741}" dt="2023-12-12T22:57:52.169" v="6999" actId="6549"/>
          <ac:spMkLst>
            <pc:docMk/>
            <pc:sldMk cId="1975033104" sldId="288"/>
            <ac:spMk id="4" creationId="{BFF318D0-2B39-B524-A11F-897027241FA0}"/>
          </ac:spMkLst>
        </pc:spChg>
        <pc:spChg chg="mod">
          <ac:chgData name="Nick Hansford" userId="3d16891e-c020-4aec-8879-3901b435443c" providerId="ADAL" clId="{19EA37A5-FBE0-4FB0-8F18-3C98B15B7741}" dt="2023-12-12T03:15:21.235" v="6716" actId="1035"/>
          <ac:spMkLst>
            <pc:docMk/>
            <pc:sldMk cId="1975033104" sldId="288"/>
            <ac:spMk id="5" creationId="{A0879507-6B17-9A11-96C2-519ACC10863B}"/>
          </ac:spMkLst>
        </pc:spChg>
        <pc:spChg chg="add mod">
          <ac:chgData name="Nick Hansford" userId="3d16891e-c020-4aec-8879-3901b435443c" providerId="ADAL" clId="{19EA37A5-FBE0-4FB0-8F18-3C98B15B7741}" dt="2023-12-12T03:15:21.235" v="6716" actId="1035"/>
          <ac:spMkLst>
            <pc:docMk/>
            <pc:sldMk cId="1975033104" sldId="288"/>
            <ac:spMk id="8" creationId="{B69FAD44-D80E-7F1C-89FF-978BDE80ECD3}"/>
          </ac:spMkLst>
        </pc:spChg>
        <pc:spChg chg="mod">
          <ac:chgData name="Nick Hansford" userId="3d16891e-c020-4aec-8879-3901b435443c" providerId="ADAL" clId="{19EA37A5-FBE0-4FB0-8F18-3C98B15B7741}" dt="2023-12-12T03:15:21.235" v="6716" actId="1035"/>
          <ac:spMkLst>
            <pc:docMk/>
            <pc:sldMk cId="1975033104" sldId="288"/>
            <ac:spMk id="9" creationId="{099DB22D-FDAE-62B2-A87F-8CDF6742F265}"/>
          </ac:spMkLst>
        </pc:spChg>
        <pc:spChg chg="mod">
          <ac:chgData name="Nick Hansford" userId="3d16891e-c020-4aec-8879-3901b435443c" providerId="ADAL" clId="{19EA37A5-FBE0-4FB0-8F18-3C98B15B7741}" dt="2023-12-12T03:15:21.235" v="6716" actId="1035"/>
          <ac:spMkLst>
            <pc:docMk/>
            <pc:sldMk cId="1975033104" sldId="288"/>
            <ac:spMk id="10" creationId="{0DD1D6BF-47AC-E83F-BDCD-BB827F8ADE01}"/>
          </ac:spMkLst>
        </pc:spChg>
        <pc:spChg chg="add mod">
          <ac:chgData name="Nick Hansford" userId="3d16891e-c020-4aec-8879-3901b435443c" providerId="ADAL" clId="{19EA37A5-FBE0-4FB0-8F18-3C98B15B7741}" dt="2023-12-12T03:15:21.235" v="6716" actId="1035"/>
          <ac:spMkLst>
            <pc:docMk/>
            <pc:sldMk cId="1975033104" sldId="288"/>
            <ac:spMk id="11" creationId="{7392BA92-DEF7-F542-E610-5EF86E4E9D3F}"/>
          </ac:spMkLst>
        </pc:spChg>
        <pc:spChg chg="mod">
          <ac:chgData name="Nick Hansford" userId="3d16891e-c020-4aec-8879-3901b435443c" providerId="ADAL" clId="{19EA37A5-FBE0-4FB0-8F18-3C98B15B7741}" dt="2023-12-12T03:15:21.235" v="6716" actId="1035"/>
          <ac:spMkLst>
            <pc:docMk/>
            <pc:sldMk cId="1975033104" sldId="288"/>
            <ac:spMk id="12" creationId="{203A8CFB-54F5-C404-9800-4EA5899ACB5A}"/>
          </ac:spMkLst>
        </pc:spChg>
        <pc:spChg chg="add mod">
          <ac:chgData name="Nick Hansford" userId="3d16891e-c020-4aec-8879-3901b435443c" providerId="ADAL" clId="{19EA37A5-FBE0-4FB0-8F18-3C98B15B7741}" dt="2023-12-12T03:15:21.235" v="6716" actId="1035"/>
          <ac:spMkLst>
            <pc:docMk/>
            <pc:sldMk cId="1975033104" sldId="288"/>
            <ac:spMk id="14" creationId="{2F2FCB0F-DB61-47BE-A31B-27F4642859F8}"/>
          </ac:spMkLst>
        </pc:spChg>
        <pc:spChg chg="add mod">
          <ac:chgData name="Nick Hansford" userId="3d16891e-c020-4aec-8879-3901b435443c" providerId="ADAL" clId="{19EA37A5-FBE0-4FB0-8F18-3C98B15B7741}" dt="2023-12-12T03:15:21.235" v="6716" actId="1035"/>
          <ac:spMkLst>
            <pc:docMk/>
            <pc:sldMk cId="1975033104" sldId="288"/>
            <ac:spMk id="15" creationId="{262D74ED-5DC0-ADE8-2E68-C7766365F70E}"/>
          </ac:spMkLst>
        </pc:spChg>
        <pc:cxnChg chg="add mod">
          <ac:chgData name="Nick Hansford" userId="3d16891e-c020-4aec-8879-3901b435443c" providerId="ADAL" clId="{19EA37A5-FBE0-4FB0-8F18-3C98B15B7741}" dt="2023-12-12T03:15:21.235" v="6716" actId="1035"/>
          <ac:cxnSpMkLst>
            <pc:docMk/>
            <pc:sldMk cId="1975033104" sldId="288"/>
            <ac:cxnSpMk id="3" creationId="{D018FFD0-2C86-D214-6D11-D1DED10DEB2C}"/>
          </ac:cxnSpMkLst>
        </pc:cxnChg>
        <pc:cxnChg chg="mod">
          <ac:chgData name="Nick Hansford" userId="3d16891e-c020-4aec-8879-3901b435443c" providerId="ADAL" clId="{19EA37A5-FBE0-4FB0-8F18-3C98B15B7741}" dt="2023-12-12T03:15:21.235" v="6716" actId="1035"/>
          <ac:cxnSpMkLst>
            <pc:docMk/>
            <pc:sldMk cId="1975033104" sldId="288"/>
            <ac:cxnSpMk id="7" creationId="{5FEC7664-4E0B-A9C9-7213-38490CB57BB9}"/>
          </ac:cxnSpMkLst>
        </pc:cxnChg>
        <pc:cxnChg chg="add mod">
          <ac:chgData name="Nick Hansford" userId="3d16891e-c020-4aec-8879-3901b435443c" providerId="ADAL" clId="{19EA37A5-FBE0-4FB0-8F18-3C98B15B7741}" dt="2023-12-12T03:15:21.235" v="6716" actId="1035"/>
          <ac:cxnSpMkLst>
            <pc:docMk/>
            <pc:sldMk cId="1975033104" sldId="288"/>
            <ac:cxnSpMk id="13" creationId="{8F8B889F-3CFD-BDB2-90B9-13144B6F4B4A}"/>
          </ac:cxnSpMkLst>
        </pc:cxnChg>
      </pc:sldChg>
      <pc:sldChg chg="addSp delSp modSp mod ord addCm delCm modCm">
        <pc:chgData name="Nick Hansford" userId="3d16891e-c020-4aec-8879-3901b435443c" providerId="ADAL" clId="{19EA37A5-FBE0-4FB0-8F18-3C98B15B7741}" dt="2023-12-12T16:16:37.218" v="6956"/>
        <pc:sldMkLst>
          <pc:docMk/>
          <pc:sldMk cId="249586299" sldId="289"/>
        </pc:sldMkLst>
        <pc:spChg chg="mod">
          <ac:chgData name="Nick Hansford" userId="3d16891e-c020-4aec-8879-3901b435443c" providerId="ADAL" clId="{19EA37A5-FBE0-4FB0-8F18-3C98B15B7741}" dt="2023-12-11T21:35:35.606" v="5264" actId="14100"/>
          <ac:spMkLst>
            <pc:docMk/>
            <pc:sldMk cId="249586299" sldId="289"/>
            <ac:spMk id="2" creationId="{1A8400A2-6890-1B01-12D2-60CB2E472EDE}"/>
          </ac:spMkLst>
        </pc:spChg>
        <pc:spChg chg="add mod">
          <ac:chgData name="Nick Hansford" userId="3d16891e-c020-4aec-8879-3901b435443c" providerId="ADAL" clId="{19EA37A5-FBE0-4FB0-8F18-3C98B15B7741}" dt="2023-12-11T03:14:45.142" v="316" actId="20577"/>
          <ac:spMkLst>
            <pc:docMk/>
            <pc:sldMk cId="249586299" sldId="289"/>
            <ac:spMk id="3" creationId="{B0B061BC-C1D2-C64F-BBA1-681EF836B150}"/>
          </ac:spMkLst>
        </pc:spChg>
        <pc:spChg chg="add mod">
          <ac:chgData name="Nick Hansford" userId="3d16891e-c020-4aec-8879-3901b435443c" providerId="ADAL" clId="{19EA37A5-FBE0-4FB0-8F18-3C98B15B7741}" dt="2023-12-12T16:16:33.945" v="6955" actId="108"/>
          <ac:spMkLst>
            <pc:docMk/>
            <pc:sldMk cId="249586299" sldId="289"/>
            <ac:spMk id="4" creationId="{6B3DAC3E-8232-BBC1-6001-7842A43DFF0B}"/>
          </ac:spMkLst>
        </pc:spChg>
        <pc:spChg chg="add mod">
          <ac:chgData name="Nick Hansford" userId="3d16891e-c020-4aec-8879-3901b435443c" providerId="ADAL" clId="{19EA37A5-FBE0-4FB0-8F18-3C98B15B7741}" dt="2023-12-11T03:14:15.848" v="273" actId="20577"/>
          <ac:spMkLst>
            <pc:docMk/>
            <pc:sldMk cId="249586299" sldId="289"/>
            <ac:spMk id="6" creationId="{9684B1C7-FA2E-8B9F-9E5F-4723D31F2316}"/>
          </ac:spMkLst>
        </pc:spChg>
        <pc:spChg chg="add del mod">
          <ac:chgData name="Nick Hansford" userId="3d16891e-c020-4aec-8879-3901b435443c" providerId="ADAL" clId="{19EA37A5-FBE0-4FB0-8F18-3C98B15B7741}" dt="2023-12-11T19:27:44.466" v="4151" actId="478"/>
          <ac:spMkLst>
            <pc:docMk/>
            <pc:sldMk cId="249586299" sldId="289"/>
            <ac:spMk id="8" creationId="{8B08E9EA-CA4D-4D6B-6CA0-5527824B3072}"/>
          </ac:spMkLst>
        </pc:spChg>
        <pc:spChg chg="mod">
          <ac:chgData name="Nick Hansford" userId="3d16891e-c020-4aec-8879-3901b435443c" providerId="ADAL" clId="{19EA37A5-FBE0-4FB0-8F18-3C98B15B7741}" dt="2023-12-11T19:28:25.354" v="4254" actId="14100"/>
          <ac:spMkLst>
            <pc:docMk/>
            <pc:sldMk cId="249586299" sldId="289"/>
            <ac:spMk id="9" creationId="{099DB22D-FDAE-62B2-A87F-8CDF6742F265}"/>
          </ac:spMkLst>
        </pc:spChg>
        <pc:spChg chg="mod">
          <ac:chgData name="Nick Hansford" userId="3d16891e-c020-4aec-8879-3901b435443c" providerId="ADAL" clId="{19EA37A5-FBE0-4FB0-8F18-3C98B15B7741}" dt="2023-12-12T16:16:27.765" v="6954" actId="108"/>
          <ac:spMkLst>
            <pc:docMk/>
            <pc:sldMk cId="249586299" sldId="289"/>
            <ac:spMk id="12" creationId="{203A8CFB-54F5-C404-9800-4EA5899ACB5A}"/>
          </ac:spMkLst>
        </pc:spChg>
        <pc:spChg chg="mod">
          <ac:chgData name="Nick Hansford" userId="3d16891e-c020-4aec-8879-3901b435443c" providerId="ADAL" clId="{19EA37A5-FBE0-4FB0-8F18-3C98B15B7741}" dt="2023-12-11T19:28:36.343" v="4258" actId="1035"/>
          <ac:spMkLst>
            <pc:docMk/>
            <pc:sldMk cId="249586299" sldId="289"/>
            <ac:spMk id="15" creationId="{899E3778-BE87-A939-C974-422D9BD87358}"/>
          </ac:spMkLst>
        </pc:spChg>
        <pc:spChg chg="add mod">
          <ac:chgData name="Nick Hansford" userId="3d16891e-c020-4aec-8879-3901b435443c" providerId="ADAL" clId="{19EA37A5-FBE0-4FB0-8F18-3C98B15B7741}" dt="2023-12-11T03:17:16.197" v="919" actId="20577"/>
          <ac:spMkLst>
            <pc:docMk/>
            <pc:sldMk cId="249586299" sldId="289"/>
            <ac:spMk id="19" creationId="{01D49152-5888-26B9-8AE1-91A58E4D9AED}"/>
          </ac:spMkLst>
        </pc:spChg>
        <pc:spChg chg="del">
          <ac:chgData name="Nick Hansford" userId="3d16891e-c020-4aec-8879-3901b435443c" providerId="ADAL" clId="{19EA37A5-FBE0-4FB0-8F18-3C98B15B7741}" dt="2023-12-11T19:27:44.466" v="4151" actId="478"/>
          <ac:spMkLst>
            <pc:docMk/>
            <pc:sldMk cId="249586299" sldId="289"/>
            <ac:spMk id="21" creationId="{A7BE3FEC-45FB-6F9F-6F7D-201B3022E603}"/>
          </ac:spMkLst>
        </pc:spChg>
        <pc:spChg chg="del">
          <ac:chgData name="Nick Hansford" userId="3d16891e-c020-4aec-8879-3901b435443c" providerId="ADAL" clId="{19EA37A5-FBE0-4FB0-8F18-3C98B15B7741}" dt="2023-12-11T19:27:44.466" v="4151" actId="478"/>
          <ac:spMkLst>
            <pc:docMk/>
            <pc:sldMk cId="249586299" sldId="289"/>
            <ac:spMk id="22" creationId="{DB9B1B37-3B38-4BF8-D8A6-571EBB8FA3B6}"/>
          </ac:spMkLst>
        </pc:spChg>
        <pc:spChg chg="del">
          <ac:chgData name="Nick Hansford" userId="3d16891e-c020-4aec-8879-3901b435443c" providerId="ADAL" clId="{19EA37A5-FBE0-4FB0-8F18-3C98B15B7741}" dt="2023-12-11T19:27:44.466" v="4151" actId="478"/>
          <ac:spMkLst>
            <pc:docMk/>
            <pc:sldMk cId="249586299" sldId="289"/>
            <ac:spMk id="23" creationId="{6371B9B8-0C63-961D-1BEE-987AF406147E}"/>
          </ac:spMkLst>
        </pc:spChg>
        <pc:spChg chg="add mod">
          <ac:chgData name="Nick Hansford" userId="3d16891e-c020-4aec-8879-3901b435443c" providerId="ADAL" clId="{19EA37A5-FBE0-4FB0-8F18-3C98B15B7741}" dt="2023-12-11T19:28:25.354" v="4254" actId="14100"/>
          <ac:spMkLst>
            <pc:docMk/>
            <pc:sldMk cId="249586299" sldId="289"/>
            <ac:spMk id="27" creationId="{6AA80A8B-38B1-353E-4DB9-DBD8AD42D68C}"/>
          </ac:spMkLst>
        </pc:spChg>
        <pc:spChg chg="add mod">
          <ac:chgData name="Nick Hansford" userId="3d16891e-c020-4aec-8879-3901b435443c" providerId="ADAL" clId="{19EA37A5-FBE0-4FB0-8F18-3C98B15B7741}" dt="2023-12-11T03:17:12.783" v="910" actId="20577"/>
          <ac:spMkLst>
            <pc:docMk/>
            <pc:sldMk cId="249586299" sldId="289"/>
            <ac:spMk id="28" creationId="{315CDD99-73FA-BDDA-D8CD-6AC59DECB9C2}"/>
          </ac:spMkLst>
        </pc:spChg>
        <pc:spChg chg="add del mod">
          <ac:chgData name="Nick Hansford" userId="3d16891e-c020-4aec-8879-3901b435443c" providerId="ADAL" clId="{19EA37A5-FBE0-4FB0-8F18-3C98B15B7741}" dt="2023-12-11T19:27:44.466" v="4151" actId="478"/>
          <ac:spMkLst>
            <pc:docMk/>
            <pc:sldMk cId="249586299" sldId="289"/>
            <ac:spMk id="29" creationId="{8053D9B0-5459-F89B-334F-FF066A756364}"/>
          </ac:spMkLst>
        </pc:spChg>
        <pc:picChg chg="add del mod">
          <ac:chgData name="Nick Hansford" userId="3d16891e-c020-4aec-8879-3901b435443c" providerId="ADAL" clId="{19EA37A5-FBE0-4FB0-8F18-3C98B15B7741}" dt="2023-12-11T19:27:49.403" v="4153" actId="478"/>
          <ac:picMkLst>
            <pc:docMk/>
            <pc:sldMk cId="249586299" sldId="289"/>
            <ac:picMk id="14" creationId="{76C16DF2-8381-B0C2-1AF9-F260831B8A93}"/>
          </ac:picMkLst>
        </pc:picChg>
        <pc:picChg chg="del">
          <ac:chgData name="Nick Hansford" userId="3d16891e-c020-4aec-8879-3901b435443c" providerId="ADAL" clId="{19EA37A5-FBE0-4FB0-8F18-3C98B15B7741}" dt="2023-12-11T19:27:49.403" v="4153" actId="478"/>
          <ac:picMkLst>
            <pc:docMk/>
            <pc:sldMk cId="249586299" sldId="289"/>
            <ac:picMk id="24" creationId="{405E31FB-489A-1AD5-C7B1-0879646CD81D}"/>
          </ac:picMkLst>
        </pc:picChg>
        <pc:picChg chg="del">
          <ac:chgData name="Nick Hansford" userId="3d16891e-c020-4aec-8879-3901b435443c" providerId="ADAL" clId="{19EA37A5-FBE0-4FB0-8F18-3C98B15B7741}" dt="2023-12-11T19:27:49.403" v="4153" actId="478"/>
          <ac:picMkLst>
            <pc:docMk/>
            <pc:sldMk cId="249586299" sldId="289"/>
            <ac:picMk id="25" creationId="{93AAFD75-A5F7-44A6-7E8D-366E7B3A307A}"/>
          </ac:picMkLst>
        </pc:picChg>
        <pc:picChg chg="del">
          <ac:chgData name="Nick Hansford" userId="3d16891e-c020-4aec-8879-3901b435443c" providerId="ADAL" clId="{19EA37A5-FBE0-4FB0-8F18-3C98B15B7741}" dt="2023-12-11T19:27:49.403" v="4153" actId="478"/>
          <ac:picMkLst>
            <pc:docMk/>
            <pc:sldMk cId="249586299" sldId="289"/>
            <ac:picMk id="26" creationId="{A4CBBA38-0084-BC0A-F4B0-5C254A41BA5B}"/>
          </ac:picMkLst>
        </pc:picChg>
        <pc:picChg chg="add del mod">
          <ac:chgData name="Nick Hansford" userId="3d16891e-c020-4aec-8879-3901b435443c" providerId="ADAL" clId="{19EA37A5-FBE0-4FB0-8F18-3C98B15B7741}" dt="2023-12-11T19:27:49.403" v="4153" actId="478"/>
          <ac:picMkLst>
            <pc:docMk/>
            <pc:sldMk cId="249586299" sldId="289"/>
            <ac:picMk id="30" creationId="{396341F3-7B9A-E41A-34EA-554DFE35A9C8}"/>
          </ac:picMkLst>
        </pc:picChg>
        <pc:cxnChg chg="mod">
          <ac:chgData name="Nick Hansford" userId="3d16891e-c020-4aec-8879-3901b435443c" providerId="ADAL" clId="{19EA37A5-FBE0-4FB0-8F18-3C98B15B7741}" dt="2023-12-11T19:27:57.040" v="4175" actId="1037"/>
          <ac:cxnSpMkLst>
            <pc:docMk/>
            <pc:sldMk cId="249586299" sldId="289"/>
            <ac:cxnSpMk id="7" creationId="{5FEC7664-4E0B-A9C9-7213-38490CB57BB9}"/>
          </ac:cxnSpMkLst>
        </pc:cxnChg>
        <pc:cxnChg chg="mod">
          <ac:chgData name="Nick Hansford" userId="3d16891e-c020-4aec-8879-3901b435443c" providerId="ADAL" clId="{19EA37A5-FBE0-4FB0-8F18-3C98B15B7741}" dt="2023-12-11T19:27:57.040" v="4175" actId="1037"/>
          <ac:cxnSpMkLst>
            <pc:docMk/>
            <pc:sldMk cId="249586299" sldId="289"/>
            <ac:cxnSpMk id="11" creationId="{FB78EFEE-1FAB-3E82-A23C-9B5B1968C428}"/>
          </ac:cxnSpMkLst>
        </pc:cxnChg>
        <pc:cxnChg chg="add mod">
          <ac:chgData name="Nick Hansford" userId="3d16891e-c020-4aec-8879-3901b435443c" providerId="ADAL" clId="{19EA37A5-FBE0-4FB0-8F18-3C98B15B7741}" dt="2023-12-11T19:27:57.040" v="4175" actId="1037"/>
          <ac:cxnSpMkLst>
            <pc:docMk/>
            <pc:sldMk cId="249586299" sldId="289"/>
            <ac:cxnSpMk id="17" creationId="{51483A4D-81DB-43D7-0FD0-E66139F279DE}"/>
          </ac:cxnSpMkLst>
        </pc:cxnChg>
        <pc:cxnChg chg="add mod">
          <ac:chgData name="Nick Hansford" userId="3d16891e-c020-4aec-8879-3901b435443c" providerId="ADAL" clId="{19EA37A5-FBE0-4FB0-8F18-3C98B15B7741}" dt="2023-12-11T19:27:57.040" v="4175" actId="1037"/>
          <ac:cxnSpMkLst>
            <pc:docMk/>
            <pc:sldMk cId="249586299" sldId="289"/>
            <ac:cxnSpMk id="31" creationId="{754F431D-BDA9-00EE-BFB7-2BA013074DE4}"/>
          </ac:cxnSpMkLst>
        </pc:cxnChg>
      </pc:sldChg>
      <pc:sldChg chg="addSp delSp modSp mod ord addCm delCm modCm">
        <pc:chgData name="Nick Hansford" userId="3d16891e-c020-4aec-8879-3901b435443c" providerId="ADAL" clId="{19EA37A5-FBE0-4FB0-8F18-3C98B15B7741}" dt="2023-12-12T22:59:47.395" v="7015" actId="2711"/>
        <pc:sldMkLst>
          <pc:docMk/>
          <pc:sldMk cId="1616340328" sldId="290"/>
        </pc:sldMkLst>
        <pc:spChg chg="mod">
          <ac:chgData name="Nick Hansford" userId="3d16891e-c020-4aec-8879-3901b435443c" providerId="ADAL" clId="{19EA37A5-FBE0-4FB0-8F18-3C98B15B7741}" dt="2023-12-12T22:59:41.720" v="7014" actId="2711"/>
          <ac:spMkLst>
            <pc:docMk/>
            <pc:sldMk cId="1616340328" sldId="290"/>
            <ac:spMk id="4" creationId="{E77BD796-BD97-F02F-A3E5-3FBD704F8D97}"/>
          </ac:spMkLst>
        </pc:spChg>
        <pc:spChg chg="mod">
          <ac:chgData name="Nick Hansford" userId="3d16891e-c020-4aec-8879-3901b435443c" providerId="ADAL" clId="{19EA37A5-FBE0-4FB0-8F18-3C98B15B7741}" dt="2023-12-12T22:59:36.912" v="7013" actId="2711"/>
          <ac:spMkLst>
            <pc:docMk/>
            <pc:sldMk cId="1616340328" sldId="290"/>
            <ac:spMk id="5" creationId="{A0879507-6B17-9A11-96C2-519ACC10863B}"/>
          </ac:spMkLst>
        </pc:spChg>
        <pc:spChg chg="mod">
          <ac:chgData name="Nick Hansford" userId="3d16891e-c020-4aec-8879-3901b435443c" providerId="ADAL" clId="{19EA37A5-FBE0-4FB0-8F18-3C98B15B7741}" dt="2023-12-12T22:59:29.346" v="7012" actId="2711"/>
          <ac:spMkLst>
            <pc:docMk/>
            <pc:sldMk cId="1616340328" sldId="290"/>
            <ac:spMk id="6" creationId="{053C9087-FA17-C88F-D91A-0ACCEB33D715}"/>
          </ac:spMkLst>
        </pc:spChg>
        <pc:spChg chg="mod">
          <ac:chgData name="Nick Hansford" userId="3d16891e-c020-4aec-8879-3901b435443c" providerId="ADAL" clId="{19EA37A5-FBE0-4FB0-8F18-3C98B15B7741}" dt="2023-12-12T22:59:41.720" v="7014" actId="2711"/>
          <ac:spMkLst>
            <pc:docMk/>
            <pc:sldMk cId="1616340328" sldId="290"/>
            <ac:spMk id="7" creationId="{5715E78B-17E3-7632-6E36-C91C2893C7CA}"/>
          </ac:spMkLst>
        </pc:spChg>
        <pc:spChg chg="mod">
          <ac:chgData name="Nick Hansford" userId="3d16891e-c020-4aec-8879-3901b435443c" providerId="ADAL" clId="{19EA37A5-FBE0-4FB0-8F18-3C98B15B7741}" dt="2023-12-12T22:59:36.912" v="7013" actId="2711"/>
          <ac:spMkLst>
            <pc:docMk/>
            <pc:sldMk cId="1616340328" sldId="290"/>
            <ac:spMk id="9" creationId="{099DB22D-FDAE-62B2-A87F-8CDF6742F265}"/>
          </ac:spMkLst>
        </pc:spChg>
        <pc:spChg chg="mod">
          <ac:chgData name="Nick Hansford" userId="3d16891e-c020-4aec-8879-3901b435443c" providerId="ADAL" clId="{19EA37A5-FBE0-4FB0-8F18-3C98B15B7741}" dt="2023-12-12T22:59:36.912" v="7013" actId="2711"/>
          <ac:spMkLst>
            <pc:docMk/>
            <pc:sldMk cId="1616340328" sldId="290"/>
            <ac:spMk id="10" creationId="{0DD1D6BF-47AC-E83F-BDCD-BB827F8ADE01}"/>
          </ac:spMkLst>
        </pc:spChg>
        <pc:spChg chg="mod">
          <ac:chgData name="Nick Hansford" userId="3d16891e-c020-4aec-8879-3901b435443c" providerId="ADAL" clId="{19EA37A5-FBE0-4FB0-8F18-3C98B15B7741}" dt="2023-12-12T22:59:36.912" v="7013" actId="2711"/>
          <ac:spMkLst>
            <pc:docMk/>
            <pc:sldMk cId="1616340328" sldId="290"/>
            <ac:spMk id="12" creationId="{203A8CFB-54F5-C404-9800-4EA5899ACB5A}"/>
          </ac:spMkLst>
        </pc:spChg>
        <pc:spChg chg="mod">
          <ac:chgData name="Nick Hansford" userId="3d16891e-c020-4aec-8879-3901b435443c" providerId="ADAL" clId="{19EA37A5-FBE0-4FB0-8F18-3C98B15B7741}" dt="2023-12-12T22:59:36.912" v="7013" actId="2711"/>
          <ac:spMkLst>
            <pc:docMk/>
            <pc:sldMk cId="1616340328" sldId="290"/>
            <ac:spMk id="13" creationId="{9EA9BAE9-2B31-3E64-AF1A-A382ED7D17EE}"/>
          </ac:spMkLst>
        </pc:spChg>
        <pc:spChg chg="mod">
          <ac:chgData name="Nick Hansford" userId="3d16891e-c020-4aec-8879-3901b435443c" providerId="ADAL" clId="{19EA37A5-FBE0-4FB0-8F18-3C98B15B7741}" dt="2023-12-12T22:59:36.912" v="7013" actId="2711"/>
          <ac:spMkLst>
            <pc:docMk/>
            <pc:sldMk cId="1616340328" sldId="290"/>
            <ac:spMk id="15" creationId="{899E3778-BE87-A939-C974-422D9BD87358}"/>
          </ac:spMkLst>
        </pc:spChg>
        <pc:spChg chg="del mod">
          <ac:chgData name="Nick Hansford" userId="3d16891e-c020-4aec-8879-3901b435443c" providerId="ADAL" clId="{19EA37A5-FBE0-4FB0-8F18-3C98B15B7741}" dt="2023-12-11T04:23:28.330" v="3422" actId="478"/>
          <ac:spMkLst>
            <pc:docMk/>
            <pc:sldMk cId="1616340328" sldId="290"/>
            <ac:spMk id="16" creationId="{9F32843E-4F9D-F353-136E-B7A55EFAABAC}"/>
          </ac:spMkLst>
        </pc:spChg>
        <pc:spChg chg="add del mod">
          <ac:chgData name="Nick Hansford" userId="3d16891e-c020-4aec-8879-3901b435443c" providerId="ADAL" clId="{19EA37A5-FBE0-4FB0-8F18-3C98B15B7741}" dt="2023-12-11T04:09:54.629" v="3021" actId="478"/>
          <ac:spMkLst>
            <pc:docMk/>
            <pc:sldMk cId="1616340328" sldId="290"/>
            <ac:spMk id="17" creationId="{B8AD79A7-10A0-008E-F767-F1F5A79B5A6D}"/>
          </ac:spMkLst>
        </pc:spChg>
        <pc:spChg chg="add mod">
          <ac:chgData name="Nick Hansford" userId="3d16891e-c020-4aec-8879-3901b435443c" providerId="ADAL" clId="{19EA37A5-FBE0-4FB0-8F18-3C98B15B7741}" dt="2023-12-12T22:59:36.912" v="7013" actId="2711"/>
          <ac:spMkLst>
            <pc:docMk/>
            <pc:sldMk cId="1616340328" sldId="290"/>
            <ac:spMk id="21" creationId="{D11AC762-03DE-5543-C2B4-AA6D772D7E79}"/>
          </ac:spMkLst>
        </pc:spChg>
        <pc:spChg chg="add mod">
          <ac:chgData name="Nick Hansford" userId="3d16891e-c020-4aec-8879-3901b435443c" providerId="ADAL" clId="{19EA37A5-FBE0-4FB0-8F18-3C98B15B7741}" dt="2023-12-12T22:59:36.912" v="7013" actId="2711"/>
          <ac:spMkLst>
            <pc:docMk/>
            <pc:sldMk cId="1616340328" sldId="290"/>
            <ac:spMk id="22" creationId="{062C922B-B2FC-4A15-5F0E-1AD7D23F4307}"/>
          </ac:spMkLst>
        </pc:spChg>
        <pc:spChg chg="mod">
          <ac:chgData name="Nick Hansford" userId="3d16891e-c020-4aec-8879-3901b435443c" providerId="ADAL" clId="{19EA37A5-FBE0-4FB0-8F18-3C98B15B7741}" dt="2023-12-12T22:59:36.912" v="7013" actId="2711"/>
          <ac:spMkLst>
            <pc:docMk/>
            <pc:sldMk cId="1616340328" sldId="290"/>
            <ac:spMk id="26" creationId="{C4321DAE-172A-521C-67CA-74B2E218A84B}"/>
          </ac:spMkLst>
        </pc:spChg>
        <pc:spChg chg="mod">
          <ac:chgData name="Nick Hansford" userId="3d16891e-c020-4aec-8879-3901b435443c" providerId="ADAL" clId="{19EA37A5-FBE0-4FB0-8F18-3C98B15B7741}" dt="2023-12-12T22:59:36.912" v="7013" actId="2711"/>
          <ac:spMkLst>
            <pc:docMk/>
            <pc:sldMk cId="1616340328" sldId="290"/>
            <ac:spMk id="27" creationId="{F9622E97-82CC-9ACF-B9CC-BB2664D128C0}"/>
          </ac:spMkLst>
        </pc:spChg>
        <pc:spChg chg="mod">
          <ac:chgData name="Nick Hansford" userId="3d16891e-c020-4aec-8879-3901b435443c" providerId="ADAL" clId="{19EA37A5-FBE0-4FB0-8F18-3C98B15B7741}" dt="2023-12-12T22:59:36.912" v="7013" actId="2711"/>
          <ac:spMkLst>
            <pc:docMk/>
            <pc:sldMk cId="1616340328" sldId="290"/>
            <ac:spMk id="32" creationId="{F67B502C-6A8A-0136-C1B9-DE4C8F4B47C7}"/>
          </ac:spMkLst>
        </pc:spChg>
        <pc:spChg chg="mod">
          <ac:chgData name="Nick Hansford" userId="3d16891e-c020-4aec-8879-3901b435443c" providerId="ADAL" clId="{19EA37A5-FBE0-4FB0-8F18-3C98B15B7741}" dt="2023-12-12T22:59:36.912" v="7013" actId="2711"/>
          <ac:spMkLst>
            <pc:docMk/>
            <pc:sldMk cId="1616340328" sldId="290"/>
            <ac:spMk id="33" creationId="{7C4E8795-E22E-6C24-A981-8072E60850E9}"/>
          </ac:spMkLst>
        </pc:spChg>
        <pc:spChg chg="add del mod">
          <ac:chgData name="Nick Hansford" userId="3d16891e-c020-4aec-8879-3901b435443c" providerId="ADAL" clId="{19EA37A5-FBE0-4FB0-8F18-3C98B15B7741}" dt="2023-12-11T03:56:13.912" v="2415" actId="14100"/>
          <ac:spMkLst>
            <pc:docMk/>
            <pc:sldMk cId="1616340328" sldId="290"/>
            <ac:spMk id="38" creationId="{D0105629-E472-EC3F-5068-52015E96244E}"/>
          </ac:spMkLst>
        </pc:spChg>
        <pc:spChg chg="mod">
          <ac:chgData name="Nick Hansford" userId="3d16891e-c020-4aec-8879-3901b435443c" providerId="ADAL" clId="{19EA37A5-FBE0-4FB0-8F18-3C98B15B7741}" dt="2023-12-12T22:59:36.912" v="7013" actId="2711"/>
          <ac:spMkLst>
            <pc:docMk/>
            <pc:sldMk cId="1616340328" sldId="290"/>
            <ac:spMk id="39" creationId="{D0105629-E472-EC3F-5068-52015E96244E}"/>
          </ac:spMkLst>
        </pc:spChg>
        <pc:spChg chg="mod">
          <ac:chgData name="Nick Hansford" userId="3d16891e-c020-4aec-8879-3901b435443c" providerId="ADAL" clId="{19EA37A5-FBE0-4FB0-8F18-3C98B15B7741}" dt="2023-12-11T04:08:12.738" v="2973" actId="208"/>
          <ac:spMkLst>
            <pc:docMk/>
            <pc:sldMk cId="1616340328" sldId="290"/>
            <ac:spMk id="41" creationId="{7DCAA37B-A7B6-3931-1940-87BA5FDA7A02}"/>
          </ac:spMkLst>
        </pc:spChg>
        <pc:spChg chg="mod">
          <ac:chgData name="Nick Hansford" userId="3d16891e-c020-4aec-8879-3901b435443c" providerId="ADAL" clId="{19EA37A5-FBE0-4FB0-8F18-3C98B15B7741}" dt="2023-12-11T04:08:12.738" v="2973" actId="208"/>
          <ac:spMkLst>
            <pc:docMk/>
            <pc:sldMk cId="1616340328" sldId="290"/>
            <ac:spMk id="42" creationId="{0A48B9B3-E19D-A097-1A4F-16249DFAD5A6}"/>
          </ac:spMkLst>
        </pc:spChg>
        <pc:spChg chg="add del mod">
          <ac:chgData name="Nick Hansford" userId="3d16891e-c020-4aec-8879-3901b435443c" providerId="ADAL" clId="{19EA37A5-FBE0-4FB0-8F18-3C98B15B7741}" dt="2023-12-11T04:01:13.881" v="2711" actId="478"/>
          <ac:spMkLst>
            <pc:docMk/>
            <pc:sldMk cId="1616340328" sldId="290"/>
            <ac:spMk id="50" creationId="{7C486947-3CD2-AB67-E2E6-62768F1230BC}"/>
          </ac:spMkLst>
        </pc:spChg>
        <pc:spChg chg="add mod ord">
          <ac:chgData name="Nick Hansford" userId="3d16891e-c020-4aec-8879-3901b435443c" providerId="ADAL" clId="{19EA37A5-FBE0-4FB0-8F18-3C98B15B7741}" dt="2023-12-11T04:23:04.991" v="3404" actId="1076"/>
          <ac:spMkLst>
            <pc:docMk/>
            <pc:sldMk cId="1616340328" sldId="290"/>
            <ac:spMk id="55" creationId="{732A207D-E2DE-AC21-0861-77B80B5065A9}"/>
          </ac:spMkLst>
        </pc:spChg>
        <pc:spChg chg="add del mod">
          <ac:chgData name="Nick Hansford" userId="3d16891e-c020-4aec-8879-3901b435443c" providerId="ADAL" clId="{19EA37A5-FBE0-4FB0-8F18-3C98B15B7741}" dt="2023-12-11T04:23:30.941" v="3423" actId="478"/>
          <ac:spMkLst>
            <pc:docMk/>
            <pc:sldMk cId="1616340328" sldId="290"/>
            <ac:spMk id="56" creationId="{64D0159E-3457-4C81-D923-CC5B173CF344}"/>
          </ac:spMkLst>
        </pc:spChg>
        <pc:spChg chg="add mod">
          <ac:chgData name="Nick Hansford" userId="3d16891e-c020-4aec-8879-3901b435443c" providerId="ADAL" clId="{19EA37A5-FBE0-4FB0-8F18-3C98B15B7741}" dt="2023-12-12T03:12:09.846" v="6540" actId="20577"/>
          <ac:spMkLst>
            <pc:docMk/>
            <pc:sldMk cId="1616340328" sldId="290"/>
            <ac:spMk id="57" creationId="{92E6023F-1164-A85B-C21A-27D621E91D27}"/>
          </ac:spMkLst>
        </pc:spChg>
        <pc:spChg chg="add mod">
          <ac:chgData name="Nick Hansford" userId="3d16891e-c020-4aec-8879-3901b435443c" providerId="ADAL" clId="{19EA37A5-FBE0-4FB0-8F18-3C98B15B7741}" dt="2023-12-12T22:59:41.720" v="7014" actId="2711"/>
          <ac:spMkLst>
            <pc:docMk/>
            <pc:sldMk cId="1616340328" sldId="290"/>
            <ac:spMk id="58" creationId="{8C7C4DB5-028B-E01B-75E6-A5D2E9668BB1}"/>
          </ac:spMkLst>
        </pc:spChg>
        <pc:spChg chg="add mod">
          <ac:chgData name="Nick Hansford" userId="3d16891e-c020-4aec-8879-3901b435443c" providerId="ADAL" clId="{19EA37A5-FBE0-4FB0-8F18-3C98B15B7741}" dt="2023-12-12T22:59:41.720" v="7014" actId="2711"/>
          <ac:spMkLst>
            <pc:docMk/>
            <pc:sldMk cId="1616340328" sldId="290"/>
            <ac:spMk id="59" creationId="{EF973D75-9362-02D5-B01B-3D07C90C2840}"/>
          </ac:spMkLst>
        </pc:spChg>
        <pc:spChg chg="add mod">
          <ac:chgData name="Nick Hansford" userId="3d16891e-c020-4aec-8879-3901b435443c" providerId="ADAL" clId="{19EA37A5-FBE0-4FB0-8F18-3C98B15B7741}" dt="2023-12-11T04:21:53.634" v="3371" actId="164"/>
          <ac:spMkLst>
            <pc:docMk/>
            <pc:sldMk cId="1616340328" sldId="290"/>
            <ac:spMk id="60" creationId="{815CEA89-5F9E-F02B-4E31-833D40321305}"/>
          </ac:spMkLst>
        </pc:spChg>
        <pc:spChg chg="add del">
          <ac:chgData name="Nick Hansford" userId="3d16891e-c020-4aec-8879-3901b435443c" providerId="ADAL" clId="{19EA37A5-FBE0-4FB0-8F18-3C98B15B7741}" dt="2023-12-11T04:11:11.578" v="3082" actId="22"/>
          <ac:spMkLst>
            <pc:docMk/>
            <pc:sldMk cId="1616340328" sldId="290"/>
            <ac:spMk id="62" creationId="{AEC20B8D-536A-28D7-F23F-4EC297FD20FA}"/>
          </ac:spMkLst>
        </pc:spChg>
        <pc:spChg chg="add del">
          <ac:chgData name="Nick Hansford" userId="3d16891e-c020-4aec-8879-3901b435443c" providerId="ADAL" clId="{19EA37A5-FBE0-4FB0-8F18-3C98B15B7741}" dt="2023-12-11T04:11:18.175" v="3088" actId="22"/>
          <ac:spMkLst>
            <pc:docMk/>
            <pc:sldMk cId="1616340328" sldId="290"/>
            <ac:spMk id="64" creationId="{5A374F3A-7DA8-154A-55A5-5702F99A5A72}"/>
          </ac:spMkLst>
        </pc:spChg>
        <pc:spChg chg="add mod">
          <ac:chgData name="Nick Hansford" userId="3d16891e-c020-4aec-8879-3901b435443c" providerId="ADAL" clId="{19EA37A5-FBE0-4FB0-8F18-3C98B15B7741}" dt="2023-12-12T22:59:41.720" v="7014" actId="2711"/>
          <ac:spMkLst>
            <pc:docMk/>
            <pc:sldMk cId="1616340328" sldId="290"/>
            <ac:spMk id="65" creationId="{8EF36869-0BE7-0724-4EB3-35907DE125A3}"/>
          </ac:spMkLst>
        </pc:spChg>
        <pc:spChg chg="add mod">
          <ac:chgData name="Nick Hansford" userId="3d16891e-c020-4aec-8879-3901b435443c" providerId="ADAL" clId="{19EA37A5-FBE0-4FB0-8F18-3C98B15B7741}" dt="2023-12-12T22:59:41.720" v="7014" actId="2711"/>
          <ac:spMkLst>
            <pc:docMk/>
            <pc:sldMk cId="1616340328" sldId="290"/>
            <ac:spMk id="66" creationId="{B469B670-CBBC-59ED-01B3-1DCC5838D872}"/>
          </ac:spMkLst>
        </pc:spChg>
        <pc:spChg chg="add del mod">
          <ac:chgData name="Nick Hansford" userId="3d16891e-c020-4aec-8879-3901b435443c" providerId="ADAL" clId="{19EA37A5-FBE0-4FB0-8F18-3C98B15B7741}" dt="2023-12-11T04:15:15.523" v="3229" actId="478"/>
          <ac:spMkLst>
            <pc:docMk/>
            <pc:sldMk cId="1616340328" sldId="290"/>
            <ac:spMk id="67" creationId="{F18B0960-D1CF-E457-F0C1-7ECF09D274CA}"/>
          </ac:spMkLst>
        </pc:spChg>
        <pc:spChg chg="add mod">
          <ac:chgData name="Nick Hansford" userId="3d16891e-c020-4aec-8879-3901b435443c" providerId="ADAL" clId="{19EA37A5-FBE0-4FB0-8F18-3C98B15B7741}" dt="2023-12-12T22:59:47.395" v="7015" actId="2711"/>
          <ac:spMkLst>
            <pc:docMk/>
            <pc:sldMk cId="1616340328" sldId="290"/>
            <ac:spMk id="68" creationId="{699402FC-78F2-8248-9B6B-3EC4718532D0}"/>
          </ac:spMkLst>
        </pc:spChg>
        <pc:grpChg chg="add mod">
          <ac:chgData name="Nick Hansford" userId="3d16891e-c020-4aec-8879-3901b435443c" providerId="ADAL" clId="{19EA37A5-FBE0-4FB0-8F18-3C98B15B7741}" dt="2023-12-12T03:19:09.968" v="6851" actId="408"/>
          <ac:grpSpMkLst>
            <pc:docMk/>
            <pc:sldMk cId="1616340328" sldId="290"/>
            <ac:grpSpMk id="3" creationId="{99DE431C-9A25-E61E-5723-BF688070FBA9}"/>
          </ac:grpSpMkLst>
        </pc:grpChg>
        <pc:grpChg chg="add mod">
          <ac:chgData name="Nick Hansford" userId="3d16891e-c020-4aec-8879-3901b435443c" providerId="ADAL" clId="{19EA37A5-FBE0-4FB0-8F18-3C98B15B7741}" dt="2023-12-11T03:50:03.558" v="2362" actId="164"/>
          <ac:grpSpMkLst>
            <pc:docMk/>
            <pc:sldMk cId="1616340328" sldId="290"/>
            <ac:grpSpMk id="23" creationId="{CE54AB37-B8A2-7513-4E52-816068FE7BE3}"/>
          </ac:grpSpMkLst>
        </pc:grpChg>
        <pc:grpChg chg="add mod">
          <ac:chgData name="Nick Hansford" userId="3d16891e-c020-4aec-8879-3901b435443c" providerId="ADAL" clId="{19EA37A5-FBE0-4FB0-8F18-3C98B15B7741}" dt="2023-12-11T03:49:59.196" v="2359" actId="164"/>
          <ac:grpSpMkLst>
            <pc:docMk/>
            <pc:sldMk cId="1616340328" sldId="290"/>
            <ac:grpSpMk id="24" creationId="{317EC34C-056C-427A-23AF-CEB1FA642C03}"/>
          </ac:grpSpMkLst>
        </pc:grpChg>
        <pc:grpChg chg="add mod">
          <ac:chgData name="Nick Hansford" userId="3d16891e-c020-4aec-8879-3901b435443c" providerId="ADAL" clId="{19EA37A5-FBE0-4FB0-8F18-3C98B15B7741}" dt="2023-12-11T03:50:48.709" v="2378" actId="164"/>
          <ac:grpSpMkLst>
            <pc:docMk/>
            <pc:sldMk cId="1616340328" sldId="290"/>
            <ac:grpSpMk id="25" creationId="{760D318B-44AE-8CAA-1202-04DED332DFF0}"/>
          </ac:grpSpMkLst>
        </pc:grpChg>
        <pc:grpChg chg="add mod">
          <ac:chgData name="Nick Hansford" userId="3d16891e-c020-4aec-8879-3901b435443c" providerId="ADAL" clId="{19EA37A5-FBE0-4FB0-8F18-3C98B15B7741}" dt="2023-12-11T04:04:18.354" v="2870" actId="164"/>
          <ac:grpSpMkLst>
            <pc:docMk/>
            <pc:sldMk cId="1616340328" sldId="290"/>
            <ac:grpSpMk id="28" creationId="{8898B99E-8506-AD34-689E-BA80D631AF92}"/>
          </ac:grpSpMkLst>
        </pc:grpChg>
        <pc:grpChg chg="add mod">
          <ac:chgData name="Nick Hansford" userId="3d16891e-c020-4aec-8879-3901b435443c" providerId="ADAL" clId="{19EA37A5-FBE0-4FB0-8F18-3C98B15B7741}" dt="2023-12-11T04:02:56.887" v="2761" actId="164"/>
          <ac:grpSpMkLst>
            <pc:docMk/>
            <pc:sldMk cId="1616340328" sldId="290"/>
            <ac:grpSpMk id="31" creationId="{80077F84-2811-C50A-6C09-54002BB77AF1}"/>
          </ac:grpSpMkLst>
        </pc:grpChg>
        <pc:grpChg chg="add mod">
          <ac:chgData name="Nick Hansford" userId="3d16891e-c020-4aec-8879-3901b435443c" providerId="ADAL" clId="{19EA37A5-FBE0-4FB0-8F18-3C98B15B7741}" dt="2023-12-11T04:04:27.632" v="2872" actId="164"/>
          <ac:grpSpMkLst>
            <pc:docMk/>
            <pc:sldMk cId="1616340328" sldId="290"/>
            <ac:grpSpMk id="35" creationId="{1ACDCDA1-5B3B-3F76-8A64-231924AD8A9B}"/>
          </ac:grpSpMkLst>
        </pc:grpChg>
        <pc:grpChg chg="add mod">
          <ac:chgData name="Nick Hansford" userId="3d16891e-c020-4aec-8879-3901b435443c" providerId="ADAL" clId="{19EA37A5-FBE0-4FB0-8F18-3C98B15B7741}" dt="2023-12-11T04:08:08.977" v="2972" actId="207"/>
          <ac:grpSpMkLst>
            <pc:docMk/>
            <pc:sldMk cId="1616340328" sldId="290"/>
            <ac:grpSpMk id="40" creationId="{75A25E8E-49EF-86EF-4E1C-A5D95C99A097}"/>
          </ac:grpSpMkLst>
        </pc:grpChg>
        <pc:grpChg chg="add mod">
          <ac:chgData name="Nick Hansford" userId="3d16891e-c020-4aec-8879-3901b435443c" providerId="ADAL" clId="{19EA37A5-FBE0-4FB0-8F18-3C98B15B7741}" dt="2023-12-11T04:08:08.977" v="2972" actId="207"/>
          <ac:grpSpMkLst>
            <pc:docMk/>
            <pc:sldMk cId="1616340328" sldId="290"/>
            <ac:grpSpMk id="48" creationId="{050A1970-19E1-7D12-90EE-98B246AA8A72}"/>
          </ac:grpSpMkLst>
        </pc:grpChg>
        <pc:grpChg chg="add mod">
          <ac:chgData name="Nick Hansford" userId="3d16891e-c020-4aec-8879-3901b435443c" providerId="ADAL" clId="{19EA37A5-FBE0-4FB0-8F18-3C98B15B7741}" dt="2023-12-11T04:22:53.240" v="3403" actId="1076"/>
          <ac:grpSpMkLst>
            <pc:docMk/>
            <pc:sldMk cId="1616340328" sldId="290"/>
            <ac:grpSpMk id="49" creationId="{D7D219B1-689F-BF61-19F8-59D6CCC1194F}"/>
          </ac:grpSpMkLst>
        </pc:grpChg>
        <pc:grpChg chg="add mod">
          <ac:chgData name="Nick Hansford" userId="3d16891e-c020-4aec-8879-3901b435443c" providerId="ADAL" clId="{19EA37A5-FBE0-4FB0-8F18-3C98B15B7741}" dt="2023-12-11T04:04:42.278" v="2888" actId="164"/>
          <ac:grpSpMkLst>
            <pc:docMk/>
            <pc:sldMk cId="1616340328" sldId="290"/>
            <ac:grpSpMk id="51" creationId="{F51852FB-55CE-A169-B4A1-ACCCDDF9A3EE}"/>
          </ac:grpSpMkLst>
        </pc:grpChg>
        <pc:grpChg chg="add mod">
          <ac:chgData name="Nick Hansford" userId="3d16891e-c020-4aec-8879-3901b435443c" providerId="ADAL" clId="{19EA37A5-FBE0-4FB0-8F18-3C98B15B7741}" dt="2023-12-11T04:08:01.585" v="2970" actId="1076"/>
          <ac:grpSpMkLst>
            <pc:docMk/>
            <pc:sldMk cId="1616340328" sldId="290"/>
            <ac:grpSpMk id="52" creationId="{AEB34BCA-CD6C-2CCF-F880-735B8BEE3E5A}"/>
          </ac:grpSpMkLst>
        </pc:grpChg>
        <pc:grpChg chg="add mod">
          <ac:chgData name="Nick Hansford" userId="3d16891e-c020-4aec-8879-3901b435443c" providerId="ADAL" clId="{19EA37A5-FBE0-4FB0-8F18-3C98B15B7741}" dt="2023-12-11T04:08:01.585" v="2970" actId="1076"/>
          <ac:grpSpMkLst>
            <pc:docMk/>
            <pc:sldMk cId="1616340328" sldId="290"/>
            <ac:grpSpMk id="53" creationId="{B98F4D22-9859-CA47-D42D-B03D60353C3B}"/>
          </ac:grpSpMkLst>
        </pc:grpChg>
        <pc:grpChg chg="add mod">
          <ac:chgData name="Nick Hansford" userId="3d16891e-c020-4aec-8879-3901b435443c" providerId="ADAL" clId="{19EA37A5-FBE0-4FB0-8F18-3C98B15B7741}" dt="2023-12-11T04:08:01.585" v="2970" actId="1076"/>
          <ac:grpSpMkLst>
            <pc:docMk/>
            <pc:sldMk cId="1616340328" sldId="290"/>
            <ac:grpSpMk id="54" creationId="{6732456F-D7C9-F6D3-D886-33C89C967F81}"/>
          </ac:grpSpMkLst>
        </pc:grpChg>
        <pc:grpChg chg="add mod">
          <ac:chgData name="Nick Hansford" userId="3d16891e-c020-4aec-8879-3901b435443c" providerId="ADAL" clId="{19EA37A5-FBE0-4FB0-8F18-3C98B15B7741}" dt="2023-12-12T03:19:03.396" v="6850" actId="1037"/>
          <ac:grpSpMkLst>
            <pc:docMk/>
            <pc:sldMk cId="1616340328" sldId="290"/>
            <ac:grpSpMk id="71" creationId="{7E3DBDC1-69BE-1038-1191-89B95FF34129}"/>
          </ac:grpSpMkLst>
        </pc:grpChg>
        <pc:grpChg chg="add del mod">
          <ac:chgData name="Nick Hansford" userId="3d16891e-c020-4aec-8879-3901b435443c" providerId="ADAL" clId="{19EA37A5-FBE0-4FB0-8F18-3C98B15B7741}" dt="2023-12-12T03:18:41.534" v="6717" actId="21"/>
          <ac:grpSpMkLst>
            <pc:docMk/>
            <pc:sldMk cId="1616340328" sldId="290"/>
            <ac:grpSpMk id="72" creationId="{A24E65C1-EE49-51FD-E3A4-51AA0C84B987}"/>
          </ac:grpSpMkLst>
        </pc:grpChg>
        <pc:grpChg chg="add mod">
          <ac:chgData name="Nick Hansford" userId="3d16891e-c020-4aec-8879-3901b435443c" providerId="ADAL" clId="{19EA37A5-FBE0-4FB0-8F18-3C98B15B7741}" dt="2023-12-12T03:18:51.043" v="6777" actId="1037"/>
          <ac:grpSpMkLst>
            <pc:docMk/>
            <pc:sldMk cId="1616340328" sldId="290"/>
            <ac:grpSpMk id="73" creationId="{3B542420-949B-D4BF-1B16-AC764E5F523F}"/>
          </ac:grpSpMkLst>
        </pc:grpChg>
        <pc:picChg chg="del">
          <ac:chgData name="Nick Hansford" userId="3d16891e-c020-4aec-8879-3901b435443c" providerId="ADAL" clId="{19EA37A5-FBE0-4FB0-8F18-3C98B15B7741}" dt="2023-12-11T04:01:34.244" v="2718" actId="478"/>
          <ac:picMkLst>
            <pc:docMk/>
            <pc:sldMk cId="1616340328" sldId="290"/>
            <ac:picMk id="3" creationId="{34A4F97E-8BE1-E411-825F-5C97BD2A966D}"/>
          </ac:picMkLst>
        </pc:picChg>
        <pc:picChg chg="del">
          <ac:chgData name="Nick Hansford" userId="3d16891e-c020-4aec-8879-3901b435443c" providerId="ADAL" clId="{19EA37A5-FBE0-4FB0-8F18-3C98B15B7741}" dt="2023-12-11T04:01:34.244" v="2718" actId="478"/>
          <ac:picMkLst>
            <pc:docMk/>
            <pc:sldMk cId="1616340328" sldId="290"/>
            <ac:picMk id="4" creationId="{C312E8C6-74D9-6C36-E9E7-E95C1BA80DA8}"/>
          </ac:picMkLst>
        </pc:picChg>
        <pc:picChg chg="del">
          <ac:chgData name="Nick Hansford" userId="3d16891e-c020-4aec-8879-3901b435443c" providerId="ADAL" clId="{19EA37A5-FBE0-4FB0-8F18-3C98B15B7741}" dt="2023-12-11T04:01:34.244" v="2718" actId="478"/>
          <ac:picMkLst>
            <pc:docMk/>
            <pc:sldMk cId="1616340328" sldId="290"/>
            <ac:picMk id="8" creationId="{9C40EEFA-302D-E096-E9D3-BA2CC063A0DF}"/>
          </ac:picMkLst>
        </pc:picChg>
        <pc:picChg chg="add del mod">
          <ac:chgData name="Nick Hansford" userId="3d16891e-c020-4aec-8879-3901b435443c" providerId="ADAL" clId="{19EA37A5-FBE0-4FB0-8F18-3C98B15B7741}" dt="2023-12-11T03:48:36.341" v="2250" actId="478"/>
          <ac:picMkLst>
            <pc:docMk/>
            <pc:sldMk cId="1616340328" sldId="290"/>
            <ac:picMk id="19" creationId="{DB9A42EC-9533-5410-1310-D951E025549E}"/>
          </ac:picMkLst>
        </pc:picChg>
        <pc:picChg chg="add mod">
          <ac:chgData name="Nick Hansford" userId="3d16891e-c020-4aec-8879-3901b435443c" providerId="ADAL" clId="{19EA37A5-FBE0-4FB0-8F18-3C98B15B7741}" dt="2023-12-11T03:50:03.558" v="2362" actId="164"/>
          <ac:picMkLst>
            <pc:docMk/>
            <pc:sldMk cId="1616340328" sldId="290"/>
            <ac:picMk id="20" creationId="{F0789858-9E38-4BA2-105F-5C41129B46CF}"/>
          </ac:picMkLst>
        </pc:picChg>
        <pc:picChg chg="add mod">
          <ac:chgData name="Nick Hansford" userId="3d16891e-c020-4aec-8879-3901b435443c" providerId="ADAL" clId="{19EA37A5-FBE0-4FB0-8F18-3C98B15B7741}" dt="2023-12-11T03:50:48.709" v="2378" actId="164"/>
          <ac:picMkLst>
            <pc:docMk/>
            <pc:sldMk cId="1616340328" sldId="290"/>
            <ac:picMk id="30" creationId="{9CD7A984-9593-281B-135A-ECDB946E7081}"/>
          </ac:picMkLst>
        </pc:picChg>
        <pc:picChg chg="add del mod">
          <ac:chgData name="Nick Hansford" userId="3d16891e-c020-4aec-8879-3901b435443c" providerId="ADAL" clId="{19EA37A5-FBE0-4FB0-8F18-3C98B15B7741}" dt="2023-12-11T03:50:50.258" v="2379" actId="478"/>
          <ac:picMkLst>
            <pc:docMk/>
            <pc:sldMk cId="1616340328" sldId="290"/>
            <ac:picMk id="34" creationId="{29DFF506-C9A4-581A-6CA6-6F297C8F3CE3}"/>
          </ac:picMkLst>
        </pc:picChg>
        <pc:picChg chg="add del mod">
          <ac:chgData name="Nick Hansford" userId="3d16891e-c020-4aec-8879-3901b435443c" providerId="ADAL" clId="{19EA37A5-FBE0-4FB0-8F18-3C98B15B7741}" dt="2023-12-11T03:56:32.636" v="2424" actId="27803"/>
          <ac:picMkLst>
            <pc:docMk/>
            <pc:sldMk cId="1616340328" sldId="290"/>
            <ac:picMk id="37" creationId="{D0105629-E472-EC3F-5068-52015E96244E}"/>
          </ac:picMkLst>
        </pc:picChg>
        <pc:picChg chg="add mod">
          <ac:chgData name="Nick Hansford" userId="3d16891e-c020-4aec-8879-3901b435443c" providerId="ADAL" clId="{19EA37A5-FBE0-4FB0-8F18-3C98B15B7741}" dt="2023-12-11T04:23:04.991" v="3404" actId="1076"/>
          <ac:picMkLst>
            <pc:docMk/>
            <pc:sldMk cId="1616340328" sldId="290"/>
            <ac:picMk id="69" creationId="{44DEACAC-9893-155E-D340-5856D3B17657}"/>
          </ac:picMkLst>
        </pc:picChg>
        <pc:picChg chg="add mod">
          <ac:chgData name="Nick Hansford" userId="3d16891e-c020-4aec-8879-3901b435443c" providerId="ADAL" clId="{19EA37A5-FBE0-4FB0-8F18-3C98B15B7741}" dt="2023-12-11T04:23:04.991" v="3404" actId="1076"/>
          <ac:picMkLst>
            <pc:docMk/>
            <pc:sldMk cId="1616340328" sldId="290"/>
            <ac:picMk id="70" creationId="{F0C648DB-2A3B-4202-4E76-842EC09C1D0D}"/>
          </ac:picMkLst>
        </pc:picChg>
        <pc:cxnChg chg="del">
          <ac:chgData name="Nick Hansford" userId="3d16891e-c020-4aec-8879-3901b435443c" providerId="ADAL" clId="{19EA37A5-FBE0-4FB0-8F18-3C98B15B7741}" dt="2023-12-11T04:01:57.333" v="2720" actId="478"/>
          <ac:cxnSpMkLst>
            <pc:docMk/>
            <pc:sldMk cId="1616340328" sldId="290"/>
            <ac:cxnSpMk id="7" creationId="{5FEC7664-4E0B-A9C9-7213-38490CB57BB9}"/>
          </ac:cxnSpMkLst>
        </pc:cxnChg>
        <pc:cxnChg chg="del">
          <ac:chgData name="Nick Hansford" userId="3d16891e-c020-4aec-8879-3901b435443c" providerId="ADAL" clId="{19EA37A5-FBE0-4FB0-8F18-3C98B15B7741}" dt="2023-12-11T04:01:58.623" v="2721" actId="478"/>
          <ac:cxnSpMkLst>
            <pc:docMk/>
            <pc:sldMk cId="1616340328" sldId="290"/>
            <ac:cxnSpMk id="11" creationId="{FB78EFEE-1FAB-3E82-A23C-9B5B1968C428}"/>
          </ac:cxnSpMkLst>
        </pc:cxnChg>
        <pc:cxnChg chg="add mod">
          <ac:chgData name="Nick Hansford" userId="3d16891e-c020-4aec-8879-3901b435443c" providerId="ADAL" clId="{19EA37A5-FBE0-4FB0-8F18-3C98B15B7741}" dt="2023-12-11T04:08:12.738" v="2973" actId="208"/>
          <ac:cxnSpMkLst>
            <pc:docMk/>
            <pc:sldMk cId="1616340328" sldId="290"/>
            <ac:cxnSpMk id="44" creationId="{1D168EA9-2A71-0649-5D47-54F8E76BE197}"/>
          </ac:cxnSpMkLst>
        </pc:cxnChg>
        <pc:cxnChg chg="add mod">
          <ac:chgData name="Nick Hansford" userId="3d16891e-c020-4aec-8879-3901b435443c" providerId="ADAL" clId="{19EA37A5-FBE0-4FB0-8F18-3C98B15B7741}" dt="2023-12-11T04:08:12.738" v="2973" actId="208"/>
          <ac:cxnSpMkLst>
            <pc:docMk/>
            <pc:sldMk cId="1616340328" sldId="290"/>
            <ac:cxnSpMk id="45" creationId="{7AA58B48-40F4-D642-1C19-A4970A226453}"/>
          </ac:cxnSpMkLst>
        </pc:cxnChg>
        <pc:cxnChg chg="add mod">
          <ac:chgData name="Nick Hansford" userId="3d16891e-c020-4aec-8879-3901b435443c" providerId="ADAL" clId="{19EA37A5-FBE0-4FB0-8F18-3C98B15B7741}" dt="2023-12-11T04:08:12.738" v="2973" actId="208"/>
          <ac:cxnSpMkLst>
            <pc:docMk/>
            <pc:sldMk cId="1616340328" sldId="290"/>
            <ac:cxnSpMk id="46" creationId="{10A98817-2AC7-CA12-BDF1-F926EF0EAE55}"/>
          </ac:cxnSpMkLst>
        </pc:cxnChg>
        <pc:cxnChg chg="add mod">
          <ac:chgData name="Nick Hansford" userId="3d16891e-c020-4aec-8879-3901b435443c" providerId="ADAL" clId="{19EA37A5-FBE0-4FB0-8F18-3C98B15B7741}" dt="2023-12-11T04:08:12.738" v="2973" actId="208"/>
          <ac:cxnSpMkLst>
            <pc:docMk/>
            <pc:sldMk cId="1616340328" sldId="290"/>
            <ac:cxnSpMk id="47" creationId="{351D19EF-241D-5E38-A257-CFCD8344FCC4}"/>
          </ac:cxnSpMkLst>
        </pc:cxnChg>
      </pc:sldChg>
      <pc:sldChg chg="modSp mod">
        <pc:chgData name="Nick Hansford" userId="3d16891e-c020-4aec-8879-3901b435443c" providerId="ADAL" clId="{19EA37A5-FBE0-4FB0-8F18-3C98B15B7741}" dt="2023-12-11T03:20:45.390" v="1491" actId="113"/>
        <pc:sldMkLst>
          <pc:docMk/>
          <pc:sldMk cId="1715921621" sldId="291"/>
        </pc:sldMkLst>
        <pc:spChg chg="mod">
          <ac:chgData name="Nick Hansford" userId="3d16891e-c020-4aec-8879-3901b435443c" providerId="ADAL" clId="{19EA37A5-FBE0-4FB0-8F18-3C98B15B7741}" dt="2023-12-11T03:20:45.390" v="1491" actId="113"/>
          <ac:spMkLst>
            <pc:docMk/>
            <pc:sldMk cId="1715921621" sldId="291"/>
            <ac:spMk id="5" creationId="{42883070-4177-6890-0B33-FD161D6F281F}"/>
          </ac:spMkLst>
        </pc:spChg>
      </pc:sldChg>
      <pc:sldChg chg="delSp add del mod">
        <pc:chgData name="Nick Hansford" userId="3d16891e-c020-4aec-8879-3901b435443c" providerId="ADAL" clId="{19EA37A5-FBE0-4FB0-8F18-3C98B15B7741}" dt="2023-12-11T03:39:44.125" v="1823" actId="47"/>
        <pc:sldMkLst>
          <pc:docMk/>
          <pc:sldMk cId="649506879" sldId="292"/>
        </pc:sldMkLst>
        <pc:spChg chg="del">
          <ac:chgData name="Nick Hansford" userId="3d16891e-c020-4aec-8879-3901b435443c" providerId="ADAL" clId="{19EA37A5-FBE0-4FB0-8F18-3C98B15B7741}" dt="2023-12-11T03:39:25.722" v="1817" actId="21"/>
          <ac:spMkLst>
            <pc:docMk/>
            <pc:sldMk cId="649506879" sldId="292"/>
            <ac:spMk id="6" creationId="{053C9087-FA17-C88F-D91A-0ACCEB33D715}"/>
          </ac:spMkLst>
        </pc:spChg>
      </pc:sldChg>
      <pc:sldChg chg="del ord addCm modCm">
        <pc:chgData name="Nick Hansford" userId="3d16891e-c020-4aec-8879-3901b435443c" providerId="ADAL" clId="{19EA37A5-FBE0-4FB0-8F18-3C98B15B7741}" dt="2023-12-11T18:41:57.530" v="4137" actId="47"/>
        <pc:sldMkLst>
          <pc:docMk/>
          <pc:sldMk cId="1987891325" sldId="293"/>
        </pc:sldMkLst>
      </pc:sldChg>
      <pc:sldChg chg="addSp delSp modSp del ord">
        <pc:chgData name="Nick Hansford" userId="3d16891e-c020-4aec-8879-3901b435443c" providerId="ADAL" clId="{19EA37A5-FBE0-4FB0-8F18-3C98B15B7741}" dt="2023-12-11T19:59:26.089" v="5167" actId="47"/>
        <pc:sldMkLst>
          <pc:docMk/>
          <pc:sldMk cId="2769444632" sldId="294"/>
        </pc:sldMkLst>
        <pc:spChg chg="add del mod">
          <ac:chgData name="Nick Hansford" userId="3d16891e-c020-4aec-8879-3901b435443c" providerId="ADAL" clId="{19EA37A5-FBE0-4FB0-8F18-3C98B15B7741}" dt="2023-12-11T03:41:11.648" v="1860"/>
          <ac:spMkLst>
            <pc:docMk/>
            <pc:sldMk cId="2769444632" sldId="294"/>
            <ac:spMk id="2" creationId="{BA99516B-8812-A780-BF85-011E967E895A}"/>
          </ac:spMkLst>
        </pc:spChg>
      </pc:sldChg>
      <pc:sldChg chg="del">
        <pc:chgData name="Nick Hansford" userId="3d16891e-c020-4aec-8879-3901b435443c" providerId="ADAL" clId="{19EA37A5-FBE0-4FB0-8F18-3C98B15B7741}" dt="2023-12-11T03:40:01.774" v="1825" actId="47"/>
        <pc:sldMkLst>
          <pc:docMk/>
          <pc:sldMk cId="1795234225" sldId="295"/>
        </pc:sldMkLst>
      </pc:sldChg>
      <pc:sldChg chg="modSp del mod ord">
        <pc:chgData name="Nick Hansford" userId="3d16891e-c020-4aec-8879-3901b435443c" providerId="ADAL" clId="{19EA37A5-FBE0-4FB0-8F18-3C98B15B7741}" dt="2023-12-11T19:59:26.659" v="5168" actId="47"/>
        <pc:sldMkLst>
          <pc:docMk/>
          <pc:sldMk cId="4226926695" sldId="296"/>
        </pc:sldMkLst>
        <pc:spChg chg="mod">
          <ac:chgData name="Nick Hansford" userId="3d16891e-c020-4aec-8879-3901b435443c" providerId="ADAL" clId="{19EA37A5-FBE0-4FB0-8F18-3C98B15B7741}" dt="2023-12-11T18:56:42.620" v="4138" actId="20577"/>
          <ac:spMkLst>
            <pc:docMk/>
            <pc:sldMk cId="4226926695" sldId="296"/>
            <ac:spMk id="6" creationId="{8BA1A24C-A6A4-BF00-BDE0-B613692129E6}"/>
          </ac:spMkLst>
        </pc:spChg>
        <pc:spChg chg="mod">
          <ac:chgData name="Nick Hansford" userId="3d16891e-c020-4aec-8879-3901b435443c" providerId="ADAL" clId="{19EA37A5-FBE0-4FB0-8F18-3C98B15B7741}" dt="2023-12-11T03:40:48.312" v="1856" actId="1035"/>
          <ac:spMkLst>
            <pc:docMk/>
            <pc:sldMk cId="4226926695" sldId="296"/>
            <ac:spMk id="20" creationId="{9642AB14-D966-9E4B-ED8C-4D76187C38FF}"/>
          </ac:spMkLst>
        </pc:spChg>
        <pc:spChg chg="mod">
          <ac:chgData name="Nick Hansford" userId="3d16891e-c020-4aec-8879-3901b435443c" providerId="ADAL" clId="{19EA37A5-FBE0-4FB0-8F18-3C98B15B7741}" dt="2023-12-11T03:40:48.312" v="1856" actId="1035"/>
          <ac:spMkLst>
            <pc:docMk/>
            <pc:sldMk cId="4226926695" sldId="296"/>
            <ac:spMk id="23" creationId="{73E2FCFB-2518-C31D-AA48-E17F2F206316}"/>
          </ac:spMkLst>
        </pc:spChg>
        <pc:spChg chg="mod">
          <ac:chgData name="Nick Hansford" userId="3d16891e-c020-4aec-8879-3901b435443c" providerId="ADAL" clId="{19EA37A5-FBE0-4FB0-8F18-3C98B15B7741}" dt="2023-12-11T03:40:48.312" v="1856" actId="1035"/>
          <ac:spMkLst>
            <pc:docMk/>
            <pc:sldMk cId="4226926695" sldId="296"/>
            <ac:spMk id="25" creationId="{9AABB81F-12C2-34CC-CC76-DB6E7D6DF604}"/>
          </ac:spMkLst>
        </pc:spChg>
        <pc:spChg chg="mod">
          <ac:chgData name="Nick Hansford" userId="3d16891e-c020-4aec-8879-3901b435443c" providerId="ADAL" clId="{19EA37A5-FBE0-4FB0-8F18-3C98B15B7741}" dt="2023-12-11T03:40:48.312" v="1856" actId="1035"/>
          <ac:spMkLst>
            <pc:docMk/>
            <pc:sldMk cId="4226926695" sldId="296"/>
            <ac:spMk id="26" creationId="{CD17A714-0EEB-F57E-AC4C-71CD23519F25}"/>
          </ac:spMkLst>
        </pc:spChg>
        <pc:spChg chg="mod">
          <ac:chgData name="Nick Hansford" userId="3d16891e-c020-4aec-8879-3901b435443c" providerId="ADAL" clId="{19EA37A5-FBE0-4FB0-8F18-3C98B15B7741}" dt="2023-12-11T03:40:48.312" v="1856" actId="1035"/>
          <ac:spMkLst>
            <pc:docMk/>
            <pc:sldMk cId="4226926695" sldId="296"/>
            <ac:spMk id="27" creationId="{A0921318-C192-1F15-312B-2BF26AFDC0CE}"/>
          </ac:spMkLst>
        </pc:spChg>
        <pc:spChg chg="mod">
          <ac:chgData name="Nick Hansford" userId="3d16891e-c020-4aec-8879-3901b435443c" providerId="ADAL" clId="{19EA37A5-FBE0-4FB0-8F18-3C98B15B7741}" dt="2023-12-11T03:40:48.312" v="1856" actId="1035"/>
          <ac:spMkLst>
            <pc:docMk/>
            <pc:sldMk cId="4226926695" sldId="296"/>
            <ac:spMk id="28" creationId="{3DFF0F5D-9052-F6BB-DF8C-7A78C1B7E019}"/>
          </ac:spMkLst>
        </pc:spChg>
        <pc:spChg chg="mod">
          <ac:chgData name="Nick Hansford" userId="3d16891e-c020-4aec-8879-3901b435443c" providerId="ADAL" clId="{19EA37A5-FBE0-4FB0-8F18-3C98B15B7741}" dt="2023-12-11T03:40:48.312" v="1856" actId="1035"/>
          <ac:spMkLst>
            <pc:docMk/>
            <pc:sldMk cId="4226926695" sldId="296"/>
            <ac:spMk id="29" creationId="{D78D3039-2C56-BA6C-8726-6562AA435A03}"/>
          </ac:spMkLst>
        </pc:spChg>
        <pc:spChg chg="mod">
          <ac:chgData name="Nick Hansford" userId="3d16891e-c020-4aec-8879-3901b435443c" providerId="ADAL" clId="{19EA37A5-FBE0-4FB0-8F18-3C98B15B7741}" dt="2023-12-11T03:40:48.312" v="1856" actId="1035"/>
          <ac:spMkLst>
            <pc:docMk/>
            <pc:sldMk cId="4226926695" sldId="296"/>
            <ac:spMk id="30" creationId="{B178B16D-B58B-F2B3-6C70-51AAA2696DE6}"/>
          </ac:spMkLst>
        </pc:spChg>
        <pc:spChg chg="mod">
          <ac:chgData name="Nick Hansford" userId="3d16891e-c020-4aec-8879-3901b435443c" providerId="ADAL" clId="{19EA37A5-FBE0-4FB0-8F18-3C98B15B7741}" dt="2023-12-11T03:40:48.312" v="1856" actId="1035"/>
          <ac:spMkLst>
            <pc:docMk/>
            <pc:sldMk cId="4226926695" sldId="296"/>
            <ac:spMk id="32" creationId="{7D22B967-5AA5-6AE9-5E78-806D3A6D7F94}"/>
          </ac:spMkLst>
        </pc:spChg>
        <pc:spChg chg="mod">
          <ac:chgData name="Nick Hansford" userId="3d16891e-c020-4aec-8879-3901b435443c" providerId="ADAL" clId="{19EA37A5-FBE0-4FB0-8F18-3C98B15B7741}" dt="2023-12-11T03:40:48.312" v="1856" actId="1035"/>
          <ac:spMkLst>
            <pc:docMk/>
            <pc:sldMk cId="4226926695" sldId="296"/>
            <ac:spMk id="33" creationId="{89226127-6C78-C552-22D5-D0AB2B3B14BC}"/>
          </ac:spMkLst>
        </pc:spChg>
        <pc:spChg chg="mod">
          <ac:chgData name="Nick Hansford" userId="3d16891e-c020-4aec-8879-3901b435443c" providerId="ADAL" clId="{19EA37A5-FBE0-4FB0-8F18-3C98B15B7741}" dt="2023-12-11T03:40:48.312" v="1856" actId="1035"/>
          <ac:spMkLst>
            <pc:docMk/>
            <pc:sldMk cId="4226926695" sldId="296"/>
            <ac:spMk id="34" creationId="{37CF14AD-C2E2-8FF1-130E-8F28749462EA}"/>
          </ac:spMkLst>
        </pc:spChg>
        <pc:spChg chg="mod">
          <ac:chgData name="Nick Hansford" userId="3d16891e-c020-4aec-8879-3901b435443c" providerId="ADAL" clId="{19EA37A5-FBE0-4FB0-8F18-3C98B15B7741}" dt="2023-12-11T03:40:48.312" v="1856" actId="1035"/>
          <ac:spMkLst>
            <pc:docMk/>
            <pc:sldMk cId="4226926695" sldId="296"/>
            <ac:spMk id="35" creationId="{D553721B-51C5-CFCD-2372-DBD7AA8E4E10}"/>
          </ac:spMkLst>
        </pc:spChg>
        <pc:spChg chg="mod">
          <ac:chgData name="Nick Hansford" userId="3d16891e-c020-4aec-8879-3901b435443c" providerId="ADAL" clId="{19EA37A5-FBE0-4FB0-8F18-3C98B15B7741}" dt="2023-12-11T03:40:48.312" v="1856" actId="1035"/>
          <ac:spMkLst>
            <pc:docMk/>
            <pc:sldMk cId="4226926695" sldId="296"/>
            <ac:spMk id="36" creationId="{CBB13FAB-7A74-E282-969C-6B33C1F555C4}"/>
          </ac:spMkLst>
        </pc:spChg>
        <pc:spChg chg="mod">
          <ac:chgData name="Nick Hansford" userId="3d16891e-c020-4aec-8879-3901b435443c" providerId="ADAL" clId="{19EA37A5-FBE0-4FB0-8F18-3C98B15B7741}" dt="2023-12-11T03:40:48.312" v="1856" actId="1035"/>
          <ac:spMkLst>
            <pc:docMk/>
            <pc:sldMk cId="4226926695" sldId="296"/>
            <ac:spMk id="37" creationId="{34EF806F-BF69-CA38-C527-FC7A8BD90F0A}"/>
          </ac:spMkLst>
        </pc:spChg>
        <pc:spChg chg="mod">
          <ac:chgData name="Nick Hansford" userId="3d16891e-c020-4aec-8879-3901b435443c" providerId="ADAL" clId="{19EA37A5-FBE0-4FB0-8F18-3C98B15B7741}" dt="2023-12-11T03:40:48.312" v="1856" actId="1035"/>
          <ac:spMkLst>
            <pc:docMk/>
            <pc:sldMk cId="4226926695" sldId="296"/>
            <ac:spMk id="38" creationId="{6328F1D8-8E7B-27B3-1F8F-C7B573139CD7}"/>
          </ac:spMkLst>
        </pc:spChg>
        <pc:spChg chg="mod">
          <ac:chgData name="Nick Hansford" userId="3d16891e-c020-4aec-8879-3901b435443c" providerId="ADAL" clId="{19EA37A5-FBE0-4FB0-8F18-3C98B15B7741}" dt="2023-12-11T03:40:48.312" v="1856" actId="1035"/>
          <ac:spMkLst>
            <pc:docMk/>
            <pc:sldMk cId="4226926695" sldId="296"/>
            <ac:spMk id="39" creationId="{C0B2E9AC-4501-1A21-D931-B473E53B091B}"/>
          </ac:spMkLst>
        </pc:spChg>
        <pc:spChg chg="mod">
          <ac:chgData name="Nick Hansford" userId="3d16891e-c020-4aec-8879-3901b435443c" providerId="ADAL" clId="{19EA37A5-FBE0-4FB0-8F18-3C98B15B7741}" dt="2023-12-11T03:40:48.312" v="1856" actId="1035"/>
          <ac:spMkLst>
            <pc:docMk/>
            <pc:sldMk cId="4226926695" sldId="296"/>
            <ac:spMk id="40" creationId="{5CDB1E99-9185-0ABC-174C-366D1DB9A02E}"/>
          </ac:spMkLst>
        </pc:spChg>
        <pc:spChg chg="mod">
          <ac:chgData name="Nick Hansford" userId="3d16891e-c020-4aec-8879-3901b435443c" providerId="ADAL" clId="{19EA37A5-FBE0-4FB0-8F18-3C98B15B7741}" dt="2023-12-11T03:40:48.312" v="1856" actId="1035"/>
          <ac:spMkLst>
            <pc:docMk/>
            <pc:sldMk cId="4226926695" sldId="296"/>
            <ac:spMk id="41" creationId="{A070BB35-1723-6183-FD56-90E9FDCADDE4}"/>
          </ac:spMkLst>
        </pc:spChg>
        <pc:spChg chg="mod">
          <ac:chgData name="Nick Hansford" userId="3d16891e-c020-4aec-8879-3901b435443c" providerId="ADAL" clId="{19EA37A5-FBE0-4FB0-8F18-3C98B15B7741}" dt="2023-12-11T03:40:48.312" v="1856" actId="1035"/>
          <ac:spMkLst>
            <pc:docMk/>
            <pc:sldMk cId="4226926695" sldId="296"/>
            <ac:spMk id="42" creationId="{6E5B1965-A182-8C4F-85E6-AD2ED188F1D5}"/>
          </ac:spMkLst>
        </pc:spChg>
        <pc:spChg chg="mod">
          <ac:chgData name="Nick Hansford" userId="3d16891e-c020-4aec-8879-3901b435443c" providerId="ADAL" clId="{19EA37A5-FBE0-4FB0-8F18-3C98B15B7741}" dt="2023-12-11T03:40:48.312" v="1856" actId="1035"/>
          <ac:spMkLst>
            <pc:docMk/>
            <pc:sldMk cId="4226926695" sldId="296"/>
            <ac:spMk id="44" creationId="{F39A8F86-170F-9F64-688E-5EE5F19CBFA9}"/>
          </ac:spMkLst>
        </pc:spChg>
        <pc:spChg chg="mod">
          <ac:chgData name="Nick Hansford" userId="3d16891e-c020-4aec-8879-3901b435443c" providerId="ADAL" clId="{19EA37A5-FBE0-4FB0-8F18-3C98B15B7741}" dt="2023-12-11T03:40:48.312" v="1856" actId="1035"/>
          <ac:spMkLst>
            <pc:docMk/>
            <pc:sldMk cId="4226926695" sldId="296"/>
            <ac:spMk id="46" creationId="{43EA588B-E39D-2B5D-3FD8-7E11A175B1AE}"/>
          </ac:spMkLst>
        </pc:spChg>
        <pc:spChg chg="mod">
          <ac:chgData name="Nick Hansford" userId="3d16891e-c020-4aec-8879-3901b435443c" providerId="ADAL" clId="{19EA37A5-FBE0-4FB0-8F18-3C98B15B7741}" dt="2023-12-11T03:40:48.312" v="1856" actId="1035"/>
          <ac:spMkLst>
            <pc:docMk/>
            <pc:sldMk cId="4226926695" sldId="296"/>
            <ac:spMk id="48" creationId="{4EE32217-93CF-F0C8-B813-031967D4AA2E}"/>
          </ac:spMkLst>
        </pc:spChg>
        <pc:picChg chg="mod">
          <ac:chgData name="Nick Hansford" userId="3d16891e-c020-4aec-8879-3901b435443c" providerId="ADAL" clId="{19EA37A5-FBE0-4FB0-8F18-3C98B15B7741}" dt="2023-12-11T03:40:48.312" v="1856" actId="1035"/>
          <ac:picMkLst>
            <pc:docMk/>
            <pc:sldMk cId="4226926695" sldId="296"/>
            <ac:picMk id="21" creationId="{BDA23F6F-F41B-DD39-C847-4740FEF75465}"/>
          </ac:picMkLst>
        </pc:picChg>
      </pc:sldChg>
      <pc:sldChg chg="del">
        <pc:chgData name="Nick Hansford" userId="3d16891e-c020-4aec-8879-3901b435443c" providerId="ADAL" clId="{19EA37A5-FBE0-4FB0-8F18-3C98B15B7741}" dt="2023-12-11T03:40:53.307" v="1857" actId="47"/>
        <pc:sldMkLst>
          <pc:docMk/>
          <pc:sldMk cId="433608866" sldId="297"/>
        </pc:sldMkLst>
      </pc:sldChg>
      <pc:sldChg chg="modSp del mod">
        <pc:chgData name="Nick Hansford" userId="3d16891e-c020-4aec-8879-3901b435443c" providerId="ADAL" clId="{19EA37A5-FBE0-4FB0-8F18-3C98B15B7741}" dt="2023-12-11T19:34:34.142" v="4259" actId="47"/>
        <pc:sldMkLst>
          <pc:docMk/>
          <pc:sldMk cId="764244384" sldId="298"/>
        </pc:sldMkLst>
        <pc:spChg chg="mod">
          <ac:chgData name="Nick Hansford" userId="3d16891e-c020-4aec-8879-3901b435443c" providerId="ADAL" clId="{19EA37A5-FBE0-4FB0-8F18-3C98B15B7741}" dt="2023-12-11T03:40:58.815" v="1858" actId="404"/>
          <ac:spMkLst>
            <pc:docMk/>
            <pc:sldMk cId="764244384" sldId="298"/>
            <ac:spMk id="6" creationId="{8BA1A24C-A6A4-BF00-BDE0-B613692129E6}"/>
          </ac:spMkLst>
        </pc:spChg>
      </pc:sldChg>
      <pc:sldChg chg="addSp modSp del mod ord addCm">
        <pc:chgData name="Nick Hansford" userId="3d16891e-c020-4aec-8879-3901b435443c" providerId="ADAL" clId="{19EA37A5-FBE0-4FB0-8F18-3C98B15B7741}" dt="2023-12-11T19:59:28.423" v="5169" actId="47"/>
        <pc:sldMkLst>
          <pc:docMk/>
          <pc:sldMk cId="860075265" sldId="299"/>
        </pc:sldMkLst>
        <pc:spChg chg="add mod">
          <ac:chgData name="Nick Hansford" userId="3d16891e-c020-4aec-8879-3901b435443c" providerId="ADAL" clId="{19EA37A5-FBE0-4FB0-8F18-3C98B15B7741}" dt="2023-12-11T04:27:12.013" v="3528" actId="20577"/>
          <ac:spMkLst>
            <pc:docMk/>
            <pc:sldMk cId="860075265" sldId="299"/>
            <ac:spMk id="4" creationId="{04008234-2B73-C8BD-715A-C3D207B304BB}"/>
          </ac:spMkLst>
        </pc:spChg>
        <pc:spChg chg="mod">
          <ac:chgData name="Nick Hansford" userId="3d16891e-c020-4aec-8879-3901b435443c" providerId="ADAL" clId="{19EA37A5-FBE0-4FB0-8F18-3C98B15B7741}" dt="2023-12-11T04:26:01.901" v="3430" actId="1076"/>
          <ac:spMkLst>
            <pc:docMk/>
            <pc:sldMk cId="860075265" sldId="299"/>
            <ac:spMk id="8" creationId="{23F06FE4-7E2C-6D8F-6210-0A226AF30CBF}"/>
          </ac:spMkLst>
        </pc:spChg>
        <pc:spChg chg="mod">
          <ac:chgData name="Nick Hansford" userId="3d16891e-c020-4aec-8879-3901b435443c" providerId="ADAL" clId="{19EA37A5-FBE0-4FB0-8F18-3C98B15B7741}" dt="2023-12-11T04:25:52.787" v="3427" actId="1076"/>
          <ac:spMkLst>
            <pc:docMk/>
            <pc:sldMk cId="860075265" sldId="299"/>
            <ac:spMk id="10" creationId="{0DD1D6BF-47AC-E83F-BDCD-BB827F8ADE01}"/>
          </ac:spMkLst>
        </pc:spChg>
        <pc:spChg chg="mod">
          <ac:chgData name="Nick Hansford" userId="3d16891e-c020-4aec-8879-3901b435443c" providerId="ADAL" clId="{19EA37A5-FBE0-4FB0-8F18-3C98B15B7741}" dt="2023-12-11T04:26:01.901" v="3430" actId="1076"/>
          <ac:spMkLst>
            <pc:docMk/>
            <pc:sldMk cId="860075265" sldId="299"/>
            <ac:spMk id="11" creationId="{59790BA1-CE03-12DC-596A-0809B67DAE3C}"/>
          </ac:spMkLst>
        </pc:spChg>
        <pc:spChg chg="mod">
          <ac:chgData name="Nick Hansford" userId="3d16891e-c020-4aec-8879-3901b435443c" providerId="ADAL" clId="{19EA37A5-FBE0-4FB0-8F18-3C98B15B7741}" dt="2023-12-11T04:25:52.787" v="3427" actId="1076"/>
          <ac:spMkLst>
            <pc:docMk/>
            <pc:sldMk cId="860075265" sldId="299"/>
            <ac:spMk id="12" creationId="{203A8CFB-54F5-C404-9800-4EA5899ACB5A}"/>
          </ac:spMkLst>
        </pc:spChg>
        <pc:spChg chg="add mod">
          <ac:chgData name="Nick Hansford" userId="3d16891e-c020-4aec-8879-3901b435443c" providerId="ADAL" clId="{19EA37A5-FBE0-4FB0-8F18-3C98B15B7741}" dt="2023-12-11T04:32:07.267" v="3860" actId="20577"/>
          <ac:spMkLst>
            <pc:docMk/>
            <pc:sldMk cId="860075265" sldId="299"/>
            <ac:spMk id="13" creationId="{43C262DA-A077-77B7-FFEA-39B860E0527B}"/>
          </ac:spMkLst>
        </pc:spChg>
        <pc:spChg chg="mod">
          <ac:chgData name="Nick Hansford" userId="3d16891e-c020-4aec-8879-3901b435443c" providerId="ADAL" clId="{19EA37A5-FBE0-4FB0-8F18-3C98B15B7741}" dt="2023-12-11T04:29:40.446" v="3568" actId="20577"/>
          <ac:spMkLst>
            <pc:docMk/>
            <pc:sldMk cId="860075265" sldId="299"/>
            <ac:spMk id="14" creationId="{D2CD8D25-37F3-7B56-6E57-0E55CBD631B4}"/>
          </ac:spMkLst>
        </pc:spChg>
      </pc:sldChg>
      <pc:sldChg chg="add del">
        <pc:chgData name="Nick Hansford" userId="3d16891e-c020-4aec-8879-3901b435443c" providerId="ADAL" clId="{19EA37A5-FBE0-4FB0-8F18-3C98B15B7741}" dt="2023-12-11T19:39:36.585" v="4273" actId="47"/>
        <pc:sldMkLst>
          <pc:docMk/>
          <pc:sldMk cId="2591885672" sldId="300"/>
        </pc:sldMkLst>
      </pc:sldChg>
      <pc:sldChg chg="addSp delSp modSp mod">
        <pc:chgData name="Nick Hansford" userId="3d16891e-c020-4aec-8879-3901b435443c" providerId="ADAL" clId="{19EA37A5-FBE0-4FB0-8F18-3C98B15B7741}" dt="2023-12-11T15:36:24.503" v="4136"/>
        <pc:sldMkLst>
          <pc:docMk/>
          <pc:sldMk cId="3827602734" sldId="301"/>
        </pc:sldMkLst>
        <pc:picChg chg="add mod modCrop">
          <ac:chgData name="Nick Hansford" userId="3d16891e-c020-4aec-8879-3901b435443c" providerId="ADAL" clId="{19EA37A5-FBE0-4FB0-8F18-3C98B15B7741}" dt="2023-12-11T15:36:24.503" v="4136"/>
          <ac:picMkLst>
            <pc:docMk/>
            <pc:sldMk cId="3827602734" sldId="301"/>
            <ac:picMk id="4" creationId="{8666DE34-CE37-883D-22FA-ADAE072903F5}"/>
          </ac:picMkLst>
        </pc:picChg>
        <pc:picChg chg="del">
          <ac:chgData name="Nick Hansford" userId="3d16891e-c020-4aec-8879-3901b435443c" providerId="ADAL" clId="{19EA37A5-FBE0-4FB0-8F18-3C98B15B7741}" dt="2023-12-11T15:03:10.119" v="4125" actId="478"/>
          <ac:picMkLst>
            <pc:docMk/>
            <pc:sldMk cId="3827602734" sldId="301"/>
            <ac:picMk id="66" creationId="{26152CF5-0F2A-9F11-E5FF-EE415F2D4C70}"/>
          </ac:picMkLst>
        </pc:picChg>
      </pc:sldChg>
      <pc:sldChg chg="del">
        <pc:chgData name="Nick Hansford" userId="3d16891e-c020-4aec-8879-3901b435443c" providerId="ADAL" clId="{19EA37A5-FBE0-4FB0-8F18-3C98B15B7741}" dt="2023-12-11T19:59:04.806" v="5162" actId="47"/>
        <pc:sldMkLst>
          <pc:docMk/>
          <pc:sldMk cId="3403629558" sldId="302"/>
        </pc:sldMkLst>
      </pc:sldChg>
      <pc:sldChg chg="del">
        <pc:chgData name="Nick Hansford" userId="3d16891e-c020-4aec-8879-3901b435443c" providerId="ADAL" clId="{19EA37A5-FBE0-4FB0-8F18-3C98B15B7741}" dt="2023-12-11T21:39:41.394" v="5265" actId="47"/>
        <pc:sldMkLst>
          <pc:docMk/>
          <pc:sldMk cId="942980958" sldId="303"/>
        </pc:sldMkLst>
      </pc:sldChg>
      <pc:sldChg chg="modSp mod">
        <pc:chgData name="Nick Hansford" userId="3d16891e-c020-4aec-8879-3901b435443c" providerId="ADAL" clId="{19EA37A5-FBE0-4FB0-8F18-3C98B15B7741}" dt="2023-12-12T16:41:00.854" v="6975" actId="6549"/>
        <pc:sldMkLst>
          <pc:docMk/>
          <pc:sldMk cId="297599004" sldId="304"/>
        </pc:sldMkLst>
        <pc:spChg chg="mod">
          <ac:chgData name="Nick Hansford" userId="3d16891e-c020-4aec-8879-3901b435443c" providerId="ADAL" clId="{19EA37A5-FBE0-4FB0-8F18-3C98B15B7741}" dt="2023-12-12T16:41:00.854" v="6975" actId="6549"/>
          <ac:spMkLst>
            <pc:docMk/>
            <pc:sldMk cId="297599004" sldId="304"/>
            <ac:spMk id="4" creationId="{177271F9-F441-568B-1AA0-5B55CAE9B012}"/>
          </ac:spMkLst>
        </pc:spChg>
      </pc:sldChg>
      <pc:sldChg chg="addSp delSp modSp mod ord">
        <pc:chgData name="Nick Hansford" userId="3d16891e-c020-4aec-8879-3901b435443c" providerId="ADAL" clId="{19EA37A5-FBE0-4FB0-8F18-3C98B15B7741}" dt="2023-12-12T03:53:34.081" v="6952" actId="1036"/>
        <pc:sldMkLst>
          <pc:docMk/>
          <pc:sldMk cId="933674266" sldId="305"/>
        </pc:sldMkLst>
        <pc:spChg chg="add mod">
          <ac:chgData name="Nick Hansford" userId="3d16891e-c020-4aec-8879-3901b435443c" providerId="ADAL" clId="{19EA37A5-FBE0-4FB0-8F18-3C98B15B7741}" dt="2023-12-11T23:08:37.645" v="6384" actId="1038"/>
          <ac:spMkLst>
            <pc:docMk/>
            <pc:sldMk cId="933674266" sldId="305"/>
            <ac:spMk id="6" creationId="{1C13E829-BC83-A6FD-932C-46C58999C4CE}"/>
          </ac:spMkLst>
        </pc:spChg>
        <pc:spChg chg="mod">
          <ac:chgData name="Nick Hansford" userId="3d16891e-c020-4aec-8879-3901b435443c" providerId="ADAL" clId="{19EA37A5-FBE0-4FB0-8F18-3C98B15B7741}" dt="2023-12-12T03:52:50.260" v="6900" actId="1037"/>
          <ac:spMkLst>
            <pc:docMk/>
            <pc:sldMk cId="933674266" sldId="305"/>
            <ac:spMk id="48" creationId="{19DA107B-6A04-A361-B6F4-9DA95C04984C}"/>
          </ac:spMkLst>
        </pc:spChg>
        <pc:spChg chg="del mod">
          <ac:chgData name="Nick Hansford" userId="3d16891e-c020-4aec-8879-3901b435443c" providerId="ADAL" clId="{19EA37A5-FBE0-4FB0-8F18-3C98B15B7741}" dt="2023-12-11T23:05:39.806" v="6294" actId="21"/>
          <ac:spMkLst>
            <pc:docMk/>
            <pc:sldMk cId="933674266" sldId="305"/>
            <ac:spMk id="49" creationId="{AE586264-8A4F-5B87-354F-F129C456DFEC}"/>
          </ac:spMkLst>
        </pc:spChg>
        <pc:cxnChg chg="add mod">
          <ac:chgData name="Nick Hansford" userId="3d16891e-c020-4aec-8879-3901b435443c" providerId="ADAL" clId="{19EA37A5-FBE0-4FB0-8F18-3C98B15B7741}" dt="2023-12-11T23:08:48.345" v="6412" actId="1037"/>
          <ac:cxnSpMkLst>
            <pc:docMk/>
            <pc:sldMk cId="933674266" sldId="305"/>
            <ac:cxnSpMk id="4" creationId="{EA27BE72-067F-C298-7CE5-9CE0E89D0791}"/>
          </ac:cxnSpMkLst>
        </pc:cxnChg>
        <pc:cxnChg chg="add mod">
          <ac:chgData name="Nick Hansford" userId="3d16891e-c020-4aec-8879-3901b435443c" providerId="ADAL" clId="{19EA37A5-FBE0-4FB0-8F18-3C98B15B7741}" dt="2023-12-11T23:08:37.645" v="6384" actId="1038"/>
          <ac:cxnSpMkLst>
            <pc:docMk/>
            <pc:sldMk cId="933674266" sldId="305"/>
            <ac:cxnSpMk id="5" creationId="{0FD2B866-B076-0172-2633-1996A174CC97}"/>
          </ac:cxnSpMkLst>
        </pc:cxnChg>
        <pc:cxnChg chg="mod">
          <ac:chgData name="Nick Hansford" userId="3d16891e-c020-4aec-8879-3901b435443c" providerId="ADAL" clId="{19EA37A5-FBE0-4FB0-8F18-3C98B15B7741}" dt="2023-12-12T03:53:34.081" v="6952" actId="1036"/>
          <ac:cxnSpMkLst>
            <pc:docMk/>
            <pc:sldMk cId="933674266" sldId="305"/>
            <ac:cxnSpMk id="33" creationId="{6B732987-3ECD-D328-61B9-0E02719BA555}"/>
          </ac:cxnSpMkLst>
        </pc:cxnChg>
        <pc:cxnChg chg="del mod">
          <ac:chgData name="Nick Hansford" userId="3d16891e-c020-4aec-8879-3901b435443c" providerId="ADAL" clId="{19EA37A5-FBE0-4FB0-8F18-3C98B15B7741}" dt="2023-12-11T23:05:39.806" v="6294" actId="21"/>
          <ac:cxnSpMkLst>
            <pc:docMk/>
            <pc:sldMk cId="933674266" sldId="305"/>
            <ac:cxnSpMk id="35" creationId="{1D1C28B1-B734-3550-A32C-56B93005C2D5}"/>
          </ac:cxnSpMkLst>
        </pc:cxnChg>
        <pc:cxnChg chg="del mod">
          <ac:chgData name="Nick Hansford" userId="3d16891e-c020-4aec-8879-3901b435443c" providerId="ADAL" clId="{19EA37A5-FBE0-4FB0-8F18-3C98B15B7741}" dt="2023-12-11T23:05:39.806" v="6294" actId="21"/>
          <ac:cxnSpMkLst>
            <pc:docMk/>
            <pc:sldMk cId="933674266" sldId="305"/>
            <ac:cxnSpMk id="40" creationId="{4F9A5980-4351-9EC0-D706-A81AD24A5079}"/>
          </ac:cxnSpMkLst>
        </pc:cxnChg>
        <pc:cxnChg chg="mod">
          <ac:chgData name="Nick Hansford" userId="3d16891e-c020-4aec-8879-3901b435443c" providerId="ADAL" clId="{19EA37A5-FBE0-4FB0-8F18-3C98B15B7741}" dt="2023-12-12T03:53:18.413" v="6930" actId="1038"/>
          <ac:cxnSpMkLst>
            <pc:docMk/>
            <pc:sldMk cId="933674266" sldId="305"/>
            <ac:cxnSpMk id="43" creationId="{0EA611A7-CB3A-487D-865E-E3232E6A467F}"/>
          </ac:cxnSpMkLst>
        </pc:cxnChg>
      </pc:sldChg>
      <pc:sldChg chg="add ord">
        <pc:chgData name="Nick Hansford" userId="3d16891e-c020-4aec-8879-3901b435443c" providerId="ADAL" clId="{19EA37A5-FBE0-4FB0-8F18-3C98B15B7741}" dt="2023-12-11T19:24:12.636" v="4141"/>
        <pc:sldMkLst>
          <pc:docMk/>
          <pc:sldMk cId="3810698007" sldId="306"/>
        </pc:sldMkLst>
      </pc:sldChg>
      <pc:sldChg chg="addSp delSp modSp add del mod ord setBg addCm delCm">
        <pc:chgData name="Nick Hansford" userId="3d16891e-c020-4aec-8879-3901b435443c" providerId="ADAL" clId="{19EA37A5-FBE0-4FB0-8F18-3C98B15B7741}" dt="2023-12-12T17:02:10.934" v="6996" actId="2711"/>
        <pc:sldMkLst>
          <pc:docMk/>
          <pc:sldMk cId="3389721665" sldId="365"/>
        </pc:sldMkLst>
        <pc:spChg chg="add mod">
          <ac:chgData name="Nick Hansford" userId="3d16891e-c020-4aec-8879-3901b435443c" providerId="ADAL" clId="{19EA37A5-FBE0-4FB0-8F18-3C98B15B7741}" dt="2023-12-12T16:49:59.643" v="6995" actId="2711"/>
          <ac:spMkLst>
            <pc:docMk/>
            <pc:sldMk cId="3389721665" sldId="365"/>
            <ac:spMk id="2" creationId="{5476B394-BA3E-59A1-8698-F972E2BF6353}"/>
          </ac:spMkLst>
        </pc:spChg>
        <pc:spChg chg="add mod">
          <ac:chgData name="Nick Hansford" userId="3d16891e-c020-4aec-8879-3901b435443c" providerId="ADAL" clId="{19EA37A5-FBE0-4FB0-8F18-3C98B15B7741}" dt="2023-12-12T16:49:59.643" v="6995" actId="2711"/>
          <ac:spMkLst>
            <pc:docMk/>
            <pc:sldMk cId="3389721665" sldId="365"/>
            <ac:spMk id="3" creationId="{BCF1FACD-426E-28AE-7227-283654B902CE}"/>
          </ac:spMkLst>
        </pc:spChg>
        <pc:spChg chg="add mod">
          <ac:chgData name="Nick Hansford" userId="3d16891e-c020-4aec-8879-3901b435443c" providerId="ADAL" clId="{19EA37A5-FBE0-4FB0-8F18-3C98B15B7741}" dt="2023-12-12T16:49:59.643" v="6995" actId="2711"/>
          <ac:spMkLst>
            <pc:docMk/>
            <pc:sldMk cId="3389721665" sldId="365"/>
            <ac:spMk id="4" creationId="{D298214C-DB96-8BEF-6094-2545EFC000F8}"/>
          </ac:spMkLst>
        </pc:spChg>
        <pc:spChg chg="mod">
          <ac:chgData name="Nick Hansford" userId="3d16891e-c020-4aec-8879-3901b435443c" providerId="ADAL" clId="{19EA37A5-FBE0-4FB0-8F18-3C98B15B7741}" dt="2023-12-12T17:02:10.934" v="6996" actId="2711"/>
          <ac:spMkLst>
            <pc:docMk/>
            <pc:sldMk cId="3389721665" sldId="365"/>
            <ac:spMk id="5" creationId="{839211F1-58BE-8FB9-8E48-5F2FC7B8BD5B}"/>
          </ac:spMkLst>
        </pc:spChg>
        <pc:spChg chg="mod">
          <ac:chgData name="Nick Hansford" userId="3d16891e-c020-4aec-8879-3901b435443c" providerId="ADAL" clId="{19EA37A5-FBE0-4FB0-8F18-3C98B15B7741}" dt="2023-12-12T16:49:59.643" v="6995" actId="2711"/>
          <ac:spMkLst>
            <pc:docMk/>
            <pc:sldMk cId="3389721665" sldId="365"/>
            <ac:spMk id="8" creationId="{E1D4EA59-9B04-A36D-6EA3-A03B4DB3E0D6}"/>
          </ac:spMkLst>
        </pc:spChg>
        <pc:spChg chg="del mod">
          <ac:chgData name="Nick Hansford" userId="3d16891e-c020-4aec-8879-3901b435443c" providerId="ADAL" clId="{19EA37A5-FBE0-4FB0-8F18-3C98B15B7741}" dt="2023-12-11T22:49:09.841" v="6160" actId="478"/>
          <ac:spMkLst>
            <pc:docMk/>
            <pc:sldMk cId="3389721665" sldId="365"/>
            <ac:spMk id="9" creationId="{674D3B30-57C7-ABB5-38D4-8FC293DD146E}"/>
          </ac:spMkLst>
        </pc:spChg>
        <pc:spChg chg="del mod">
          <ac:chgData name="Nick Hansford" userId="3d16891e-c020-4aec-8879-3901b435443c" providerId="ADAL" clId="{19EA37A5-FBE0-4FB0-8F18-3C98B15B7741}" dt="2023-12-12T16:48:31.887" v="6984" actId="478"/>
          <ac:spMkLst>
            <pc:docMk/>
            <pc:sldMk cId="3389721665" sldId="365"/>
            <ac:spMk id="10" creationId="{9FE2C780-4C38-C774-A9A7-7A311ECA4680}"/>
          </ac:spMkLst>
        </pc:spChg>
        <pc:spChg chg="add mod">
          <ac:chgData name="Nick Hansford" userId="3d16891e-c020-4aec-8879-3901b435443c" providerId="ADAL" clId="{19EA37A5-FBE0-4FB0-8F18-3C98B15B7741}" dt="2023-12-12T16:49:52.437" v="6985" actId="2711"/>
          <ac:spMkLst>
            <pc:docMk/>
            <pc:sldMk cId="3389721665" sldId="365"/>
            <ac:spMk id="11" creationId="{681747C0-DD91-88E7-50D0-19AFA762EA35}"/>
          </ac:spMkLst>
        </pc:spChg>
        <pc:spChg chg="del mod">
          <ac:chgData name="Nick Hansford" userId="3d16891e-c020-4aec-8879-3901b435443c" providerId="ADAL" clId="{19EA37A5-FBE0-4FB0-8F18-3C98B15B7741}" dt="2023-12-11T03:33:20.770" v="1499" actId="478"/>
          <ac:spMkLst>
            <pc:docMk/>
            <pc:sldMk cId="3389721665" sldId="365"/>
            <ac:spMk id="11" creationId="{790A2BF9-A048-99FB-5998-1AD93FBB40FA}"/>
          </ac:spMkLst>
        </pc:spChg>
        <pc:spChg chg="del mod">
          <ac:chgData name="Nick Hansford" userId="3d16891e-c020-4aec-8879-3901b435443c" providerId="ADAL" clId="{19EA37A5-FBE0-4FB0-8F18-3C98B15B7741}" dt="2023-12-11T03:33:27.325" v="1504" actId="478"/>
          <ac:spMkLst>
            <pc:docMk/>
            <pc:sldMk cId="3389721665" sldId="365"/>
            <ac:spMk id="12" creationId="{8D17E9D5-22A5-8883-F00B-942D4E8209D7}"/>
          </ac:spMkLst>
        </pc:spChg>
        <pc:spChg chg="mod">
          <ac:chgData name="Nick Hansford" userId="3d16891e-c020-4aec-8879-3901b435443c" providerId="ADAL" clId="{19EA37A5-FBE0-4FB0-8F18-3C98B15B7741}" dt="2023-12-12T16:49:59.643" v="6995" actId="2711"/>
          <ac:spMkLst>
            <pc:docMk/>
            <pc:sldMk cId="3389721665" sldId="365"/>
            <ac:spMk id="13" creationId="{9C1D84D2-9772-B983-4564-8A2413D5DE3C}"/>
          </ac:spMkLst>
        </pc:spChg>
        <pc:grpChg chg="mod">
          <ac:chgData name="Nick Hansford" userId="3d16891e-c020-4aec-8879-3901b435443c" providerId="ADAL" clId="{19EA37A5-FBE0-4FB0-8F18-3C98B15B7741}" dt="2023-12-12T16:48:14.213" v="6980" actId="1076"/>
          <ac:grpSpMkLst>
            <pc:docMk/>
            <pc:sldMk cId="3389721665" sldId="365"/>
            <ac:grpSpMk id="6" creationId="{DE8B45BC-34DC-6CD9-4ABD-0B1753EBF87E}"/>
          </ac:grpSpMkLst>
        </pc:grpChg>
        <pc:picChg chg="mod">
          <ac:chgData name="Nick Hansford" userId="3d16891e-c020-4aec-8879-3901b435443c" providerId="ADAL" clId="{19EA37A5-FBE0-4FB0-8F18-3C98B15B7741}" dt="2023-12-12T16:48:16.355" v="6982" actId="1076"/>
          <ac:picMkLst>
            <pc:docMk/>
            <pc:sldMk cId="3389721665" sldId="365"/>
            <ac:picMk id="7" creationId="{9FA14775-6EAE-7A06-3123-C844FB46A110}"/>
          </ac:picMkLst>
        </pc:picChg>
      </pc:sldChg>
      <pc:sldChg chg="addSp modSp add del mod ord">
        <pc:chgData name="Nick Hansford" userId="3d16891e-c020-4aec-8879-3901b435443c" providerId="ADAL" clId="{19EA37A5-FBE0-4FB0-8F18-3C98B15B7741}" dt="2023-12-11T21:44:34.548" v="5267"/>
        <pc:sldMkLst>
          <pc:docMk/>
          <pc:sldMk cId="3161844870" sldId="374"/>
        </pc:sldMkLst>
        <pc:spChg chg="add mod">
          <ac:chgData name="Nick Hansford" userId="3d16891e-c020-4aec-8879-3901b435443c" providerId="ADAL" clId="{19EA37A5-FBE0-4FB0-8F18-3C98B15B7741}" dt="2023-12-11T03:39:26.676" v="1818"/>
          <ac:spMkLst>
            <pc:docMk/>
            <pc:sldMk cId="3161844870" sldId="374"/>
            <ac:spMk id="2" creationId="{AD6E0C0B-6AFE-9FCD-7131-458512753AC7}"/>
          </ac:spMkLst>
        </pc:spChg>
        <pc:spChg chg="mod">
          <ac:chgData name="Nick Hansford" userId="3d16891e-c020-4aec-8879-3901b435443c" providerId="ADAL" clId="{19EA37A5-FBE0-4FB0-8F18-3C98B15B7741}" dt="2023-12-11T03:37:18.512" v="1786" actId="207"/>
          <ac:spMkLst>
            <pc:docMk/>
            <pc:sldMk cId="3161844870" sldId="374"/>
            <ac:spMk id="5" creationId="{2FFE1B0C-B36D-1FF7-9642-6C16F1094CD3}"/>
          </ac:spMkLst>
        </pc:spChg>
        <pc:graphicFrameChg chg="mod modGraphic">
          <ac:chgData name="Nick Hansford" userId="3d16891e-c020-4aec-8879-3901b435443c" providerId="ADAL" clId="{19EA37A5-FBE0-4FB0-8F18-3C98B15B7741}" dt="2023-12-11T03:39:36.355" v="1820" actId="1076"/>
          <ac:graphicFrameMkLst>
            <pc:docMk/>
            <pc:sldMk cId="3161844870" sldId="374"/>
            <ac:graphicFrameMk id="3" creationId="{57A6437A-86C8-6A94-DD7E-333C73141F3F}"/>
          </ac:graphicFrameMkLst>
        </pc:graphicFrameChg>
      </pc:sldChg>
      <pc:sldChg chg="addSp delSp modSp add del mod">
        <pc:chgData name="Nick Hansford" userId="3d16891e-c020-4aec-8879-3901b435443c" providerId="ADAL" clId="{19EA37A5-FBE0-4FB0-8F18-3C98B15B7741}" dt="2023-12-11T03:42:23.296" v="1892" actId="47"/>
        <pc:sldMkLst>
          <pc:docMk/>
          <pc:sldMk cId="4092070447" sldId="378"/>
        </pc:sldMkLst>
        <pc:spChg chg="add del mod">
          <ac:chgData name="Nick Hansford" userId="3d16891e-c020-4aec-8879-3901b435443c" providerId="ADAL" clId="{19EA37A5-FBE0-4FB0-8F18-3C98B15B7741}" dt="2023-12-11T03:42:19.085" v="1890" actId="21"/>
          <ac:spMkLst>
            <pc:docMk/>
            <pc:sldMk cId="4092070447" sldId="378"/>
            <ac:spMk id="2" creationId="{998C0727-A14F-EF41-CB4C-A9A2E61DEB1B}"/>
          </ac:spMkLst>
        </pc:spChg>
        <pc:spChg chg="del mod">
          <ac:chgData name="Nick Hansford" userId="3d16891e-c020-4aec-8879-3901b435443c" providerId="ADAL" clId="{19EA37A5-FBE0-4FB0-8F18-3C98B15B7741}" dt="2023-12-11T03:42:19.085" v="1890" actId="21"/>
          <ac:spMkLst>
            <pc:docMk/>
            <pc:sldMk cId="4092070447" sldId="378"/>
            <ac:spMk id="7" creationId="{B946D280-2711-3B09-9BD1-D2FB2A93B773}"/>
          </ac:spMkLst>
        </pc:spChg>
        <pc:graphicFrameChg chg="del mod modGraphic">
          <ac:chgData name="Nick Hansford" userId="3d16891e-c020-4aec-8879-3901b435443c" providerId="ADAL" clId="{19EA37A5-FBE0-4FB0-8F18-3C98B15B7741}" dt="2023-12-11T03:42:19.085" v="1890" actId="21"/>
          <ac:graphicFrameMkLst>
            <pc:docMk/>
            <pc:sldMk cId="4092070447" sldId="378"/>
            <ac:graphicFrameMk id="5" creationId="{732C6E9E-BB66-57E4-8677-5564E0D49528}"/>
          </ac:graphicFrameMkLst>
        </pc:graphicFrameChg>
        <pc:picChg chg="del">
          <ac:chgData name="Nick Hansford" userId="3d16891e-c020-4aec-8879-3901b435443c" providerId="ADAL" clId="{19EA37A5-FBE0-4FB0-8F18-3C98B15B7741}" dt="2023-12-11T03:42:00.434" v="1876" actId="478"/>
          <ac:picMkLst>
            <pc:docMk/>
            <pc:sldMk cId="4092070447" sldId="378"/>
            <ac:picMk id="20" creationId="{433D2A09-2ACC-F6A8-56F5-27C6A73ABED0}"/>
          </ac:picMkLst>
        </pc:picChg>
      </pc:sldChg>
      <pc:sldChg chg="add del ord setBg">
        <pc:chgData name="Nick Hansford" userId="3d16891e-c020-4aec-8879-3901b435443c" providerId="ADAL" clId="{19EA37A5-FBE0-4FB0-8F18-3C98B15B7741}" dt="2023-12-11T03:42:08.004" v="1883"/>
        <pc:sldMkLst>
          <pc:docMk/>
          <pc:sldMk cId="806571336" sldId="379"/>
        </pc:sldMkLst>
      </pc:sldChg>
      <pc:sldChg chg="addSp delSp modSp add del mod ord">
        <pc:chgData name="Nick Hansford" userId="3d16891e-c020-4aec-8879-3901b435443c" providerId="ADAL" clId="{19EA37A5-FBE0-4FB0-8F18-3C98B15B7741}" dt="2023-12-11T04:39:46.472" v="3915" actId="47"/>
        <pc:sldMkLst>
          <pc:docMk/>
          <pc:sldMk cId="2492189857" sldId="379"/>
        </pc:sldMkLst>
        <pc:spChg chg="del">
          <ac:chgData name="Nick Hansford" userId="3d16891e-c020-4aec-8879-3901b435443c" providerId="ADAL" clId="{19EA37A5-FBE0-4FB0-8F18-3C98B15B7741}" dt="2023-12-11T03:42:14.902" v="1889" actId="478"/>
          <ac:spMkLst>
            <pc:docMk/>
            <pc:sldMk cId="2492189857" sldId="379"/>
            <ac:spMk id="2" creationId="{1A8400A2-6890-1B01-12D2-60CB2E472EDE}"/>
          </ac:spMkLst>
        </pc:spChg>
        <pc:spChg chg="add del mod">
          <ac:chgData name="Nick Hansford" userId="3d16891e-c020-4aec-8879-3901b435443c" providerId="ADAL" clId="{19EA37A5-FBE0-4FB0-8F18-3C98B15B7741}" dt="2023-12-11T03:42:27.649" v="1895" actId="478"/>
          <ac:spMkLst>
            <pc:docMk/>
            <pc:sldMk cId="2492189857" sldId="379"/>
            <ac:spMk id="4" creationId="{D65D3CE1-98BE-2F77-B57C-348427C22AD6}"/>
          </ac:spMkLst>
        </pc:spChg>
        <pc:spChg chg="del">
          <ac:chgData name="Nick Hansford" userId="3d16891e-c020-4aec-8879-3901b435443c" providerId="ADAL" clId="{19EA37A5-FBE0-4FB0-8F18-3C98B15B7741}" dt="2023-12-11T03:42:14.902" v="1889" actId="478"/>
          <ac:spMkLst>
            <pc:docMk/>
            <pc:sldMk cId="2492189857" sldId="379"/>
            <ac:spMk id="6" creationId="{8BA1A24C-A6A4-BF00-BDE0-B613692129E6}"/>
          </ac:spMkLst>
        </pc:spChg>
        <pc:spChg chg="add del mod">
          <ac:chgData name="Nick Hansford" userId="3d16891e-c020-4aec-8879-3901b435443c" providerId="ADAL" clId="{19EA37A5-FBE0-4FB0-8F18-3C98B15B7741}" dt="2023-12-11T03:42:26.291" v="1894" actId="478"/>
          <ac:spMkLst>
            <pc:docMk/>
            <pc:sldMk cId="2492189857" sldId="379"/>
            <ac:spMk id="7" creationId="{7C68F451-B8E9-5E4D-63C9-BD8A71EE9D74}"/>
          </ac:spMkLst>
        </pc:spChg>
        <pc:spChg chg="add mod">
          <ac:chgData name="Nick Hansford" userId="3d16891e-c020-4aec-8879-3901b435443c" providerId="ADAL" clId="{19EA37A5-FBE0-4FB0-8F18-3C98B15B7741}" dt="2023-12-11T03:43:24.533" v="2035" actId="20577"/>
          <ac:spMkLst>
            <pc:docMk/>
            <pc:sldMk cId="2492189857" sldId="379"/>
            <ac:spMk id="8" creationId="{2BEDC80E-CAB0-D6E9-CF9B-F528D30F386C}"/>
          </ac:spMkLst>
        </pc:spChg>
        <pc:spChg chg="del">
          <ac:chgData name="Nick Hansford" userId="3d16891e-c020-4aec-8879-3901b435443c" providerId="ADAL" clId="{19EA37A5-FBE0-4FB0-8F18-3C98B15B7741}" dt="2023-12-11T03:42:14.902" v="1889" actId="478"/>
          <ac:spMkLst>
            <pc:docMk/>
            <pc:sldMk cId="2492189857" sldId="379"/>
            <ac:spMk id="20" creationId="{9642AB14-D966-9E4B-ED8C-4D76187C38FF}"/>
          </ac:spMkLst>
        </pc:spChg>
        <pc:spChg chg="del">
          <ac:chgData name="Nick Hansford" userId="3d16891e-c020-4aec-8879-3901b435443c" providerId="ADAL" clId="{19EA37A5-FBE0-4FB0-8F18-3C98B15B7741}" dt="2023-12-11T03:42:14.902" v="1889" actId="478"/>
          <ac:spMkLst>
            <pc:docMk/>
            <pc:sldMk cId="2492189857" sldId="379"/>
            <ac:spMk id="23" creationId="{73E2FCFB-2518-C31D-AA48-E17F2F206316}"/>
          </ac:spMkLst>
        </pc:spChg>
        <pc:spChg chg="del">
          <ac:chgData name="Nick Hansford" userId="3d16891e-c020-4aec-8879-3901b435443c" providerId="ADAL" clId="{19EA37A5-FBE0-4FB0-8F18-3C98B15B7741}" dt="2023-12-11T03:42:14.902" v="1889" actId="478"/>
          <ac:spMkLst>
            <pc:docMk/>
            <pc:sldMk cId="2492189857" sldId="379"/>
            <ac:spMk id="25" creationId="{9AABB81F-12C2-34CC-CC76-DB6E7D6DF604}"/>
          </ac:spMkLst>
        </pc:spChg>
        <pc:spChg chg="del">
          <ac:chgData name="Nick Hansford" userId="3d16891e-c020-4aec-8879-3901b435443c" providerId="ADAL" clId="{19EA37A5-FBE0-4FB0-8F18-3C98B15B7741}" dt="2023-12-11T03:42:14.902" v="1889" actId="478"/>
          <ac:spMkLst>
            <pc:docMk/>
            <pc:sldMk cId="2492189857" sldId="379"/>
            <ac:spMk id="26" creationId="{CD17A714-0EEB-F57E-AC4C-71CD23519F25}"/>
          </ac:spMkLst>
        </pc:spChg>
        <pc:spChg chg="del">
          <ac:chgData name="Nick Hansford" userId="3d16891e-c020-4aec-8879-3901b435443c" providerId="ADAL" clId="{19EA37A5-FBE0-4FB0-8F18-3C98B15B7741}" dt="2023-12-11T03:42:14.902" v="1889" actId="478"/>
          <ac:spMkLst>
            <pc:docMk/>
            <pc:sldMk cId="2492189857" sldId="379"/>
            <ac:spMk id="27" creationId="{A0921318-C192-1F15-312B-2BF26AFDC0CE}"/>
          </ac:spMkLst>
        </pc:spChg>
        <pc:spChg chg="del">
          <ac:chgData name="Nick Hansford" userId="3d16891e-c020-4aec-8879-3901b435443c" providerId="ADAL" clId="{19EA37A5-FBE0-4FB0-8F18-3C98B15B7741}" dt="2023-12-11T03:42:14.902" v="1889" actId="478"/>
          <ac:spMkLst>
            <pc:docMk/>
            <pc:sldMk cId="2492189857" sldId="379"/>
            <ac:spMk id="28" creationId="{3DFF0F5D-9052-F6BB-DF8C-7A78C1B7E019}"/>
          </ac:spMkLst>
        </pc:spChg>
        <pc:spChg chg="del">
          <ac:chgData name="Nick Hansford" userId="3d16891e-c020-4aec-8879-3901b435443c" providerId="ADAL" clId="{19EA37A5-FBE0-4FB0-8F18-3C98B15B7741}" dt="2023-12-11T03:42:14.902" v="1889" actId="478"/>
          <ac:spMkLst>
            <pc:docMk/>
            <pc:sldMk cId="2492189857" sldId="379"/>
            <ac:spMk id="29" creationId="{D78D3039-2C56-BA6C-8726-6562AA435A03}"/>
          </ac:spMkLst>
        </pc:spChg>
        <pc:spChg chg="del">
          <ac:chgData name="Nick Hansford" userId="3d16891e-c020-4aec-8879-3901b435443c" providerId="ADAL" clId="{19EA37A5-FBE0-4FB0-8F18-3C98B15B7741}" dt="2023-12-11T03:42:14.902" v="1889" actId="478"/>
          <ac:spMkLst>
            <pc:docMk/>
            <pc:sldMk cId="2492189857" sldId="379"/>
            <ac:spMk id="30" creationId="{B178B16D-B58B-F2B3-6C70-51AAA2696DE6}"/>
          </ac:spMkLst>
        </pc:spChg>
        <pc:spChg chg="del">
          <ac:chgData name="Nick Hansford" userId="3d16891e-c020-4aec-8879-3901b435443c" providerId="ADAL" clId="{19EA37A5-FBE0-4FB0-8F18-3C98B15B7741}" dt="2023-12-11T03:42:14.902" v="1889" actId="478"/>
          <ac:spMkLst>
            <pc:docMk/>
            <pc:sldMk cId="2492189857" sldId="379"/>
            <ac:spMk id="32" creationId="{7D22B967-5AA5-6AE9-5E78-806D3A6D7F94}"/>
          </ac:spMkLst>
        </pc:spChg>
        <pc:spChg chg="del">
          <ac:chgData name="Nick Hansford" userId="3d16891e-c020-4aec-8879-3901b435443c" providerId="ADAL" clId="{19EA37A5-FBE0-4FB0-8F18-3C98B15B7741}" dt="2023-12-11T03:42:14.902" v="1889" actId="478"/>
          <ac:spMkLst>
            <pc:docMk/>
            <pc:sldMk cId="2492189857" sldId="379"/>
            <ac:spMk id="33" creationId="{89226127-6C78-C552-22D5-D0AB2B3B14BC}"/>
          </ac:spMkLst>
        </pc:spChg>
        <pc:spChg chg="del">
          <ac:chgData name="Nick Hansford" userId="3d16891e-c020-4aec-8879-3901b435443c" providerId="ADAL" clId="{19EA37A5-FBE0-4FB0-8F18-3C98B15B7741}" dt="2023-12-11T03:42:14.902" v="1889" actId="478"/>
          <ac:spMkLst>
            <pc:docMk/>
            <pc:sldMk cId="2492189857" sldId="379"/>
            <ac:spMk id="34" creationId="{37CF14AD-C2E2-8FF1-130E-8F28749462EA}"/>
          </ac:spMkLst>
        </pc:spChg>
        <pc:spChg chg="del">
          <ac:chgData name="Nick Hansford" userId="3d16891e-c020-4aec-8879-3901b435443c" providerId="ADAL" clId="{19EA37A5-FBE0-4FB0-8F18-3C98B15B7741}" dt="2023-12-11T03:42:14.902" v="1889" actId="478"/>
          <ac:spMkLst>
            <pc:docMk/>
            <pc:sldMk cId="2492189857" sldId="379"/>
            <ac:spMk id="35" creationId="{D553721B-51C5-CFCD-2372-DBD7AA8E4E10}"/>
          </ac:spMkLst>
        </pc:spChg>
        <pc:spChg chg="del">
          <ac:chgData name="Nick Hansford" userId="3d16891e-c020-4aec-8879-3901b435443c" providerId="ADAL" clId="{19EA37A5-FBE0-4FB0-8F18-3C98B15B7741}" dt="2023-12-11T03:42:14.902" v="1889" actId="478"/>
          <ac:spMkLst>
            <pc:docMk/>
            <pc:sldMk cId="2492189857" sldId="379"/>
            <ac:spMk id="36" creationId="{CBB13FAB-7A74-E282-969C-6B33C1F555C4}"/>
          </ac:spMkLst>
        </pc:spChg>
        <pc:spChg chg="del">
          <ac:chgData name="Nick Hansford" userId="3d16891e-c020-4aec-8879-3901b435443c" providerId="ADAL" clId="{19EA37A5-FBE0-4FB0-8F18-3C98B15B7741}" dt="2023-12-11T03:42:14.902" v="1889" actId="478"/>
          <ac:spMkLst>
            <pc:docMk/>
            <pc:sldMk cId="2492189857" sldId="379"/>
            <ac:spMk id="37" creationId="{34EF806F-BF69-CA38-C527-FC7A8BD90F0A}"/>
          </ac:spMkLst>
        </pc:spChg>
        <pc:spChg chg="del">
          <ac:chgData name="Nick Hansford" userId="3d16891e-c020-4aec-8879-3901b435443c" providerId="ADAL" clId="{19EA37A5-FBE0-4FB0-8F18-3C98B15B7741}" dt="2023-12-11T03:42:14.902" v="1889" actId="478"/>
          <ac:spMkLst>
            <pc:docMk/>
            <pc:sldMk cId="2492189857" sldId="379"/>
            <ac:spMk id="38" creationId="{6328F1D8-8E7B-27B3-1F8F-C7B573139CD7}"/>
          </ac:spMkLst>
        </pc:spChg>
        <pc:spChg chg="del">
          <ac:chgData name="Nick Hansford" userId="3d16891e-c020-4aec-8879-3901b435443c" providerId="ADAL" clId="{19EA37A5-FBE0-4FB0-8F18-3C98B15B7741}" dt="2023-12-11T03:42:14.902" v="1889" actId="478"/>
          <ac:spMkLst>
            <pc:docMk/>
            <pc:sldMk cId="2492189857" sldId="379"/>
            <ac:spMk id="39" creationId="{C0B2E9AC-4501-1A21-D931-B473E53B091B}"/>
          </ac:spMkLst>
        </pc:spChg>
        <pc:spChg chg="del">
          <ac:chgData name="Nick Hansford" userId="3d16891e-c020-4aec-8879-3901b435443c" providerId="ADAL" clId="{19EA37A5-FBE0-4FB0-8F18-3C98B15B7741}" dt="2023-12-11T03:42:14.902" v="1889" actId="478"/>
          <ac:spMkLst>
            <pc:docMk/>
            <pc:sldMk cId="2492189857" sldId="379"/>
            <ac:spMk id="40" creationId="{5CDB1E99-9185-0ABC-174C-366D1DB9A02E}"/>
          </ac:spMkLst>
        </pc:spChg>
        <pc:spChg chg="del">
          <ac:chgData name="Nick Hansford" userId="3d16891e-c020-4aec-8879-3901b435443c" providerId="ADAL" clId="{19EA37A5-FBE0-4FB0-8F18-3C98B15B7741}" dt="2023-12-11T03:42:14.902" v="1889" actId="478"/>
          <ac:spMkLst>
            <pc:docMk/>
            <pc:sldMk cId="2492189857" sldId="379"/>
            <ac:spMk id="41" creationId="{A070BB35-1723-6183-FD56-90E9FDCADDE4}"/>
          </ac:spMkLst>
        </pc:spChg>
        <pc:spChg chg="del">
          <ac:chgData name="Nick Hansford" userId="3d16891e-c020-4aec-8879-3901b435443c" providerId="ADAL" clId="{19EA37A5-FBE0-4FB0-8F18-3C98B15B7741}" dt="2023-12-11T03:42:14.902" v="1889" actId="478"/>
          <ac:spMkLst>
            <pc:docMk/>
            <pc:sldMk cId="2492189857" sldId="379"/>
            <ac:spMk id="42" creationId="{6E5B1965-A182-8C4F-85E6-AD2ED188F1D5}"/>
          </ac:spMkLst>
        </pc:spChg>
        <pc:spChg chg="del">
          <ac:chgData name="Nick Hansford" userId="3d16891e-c020-4aec-8879-3901b435443c" providerId="ADAL" clId="{19EA37A5-FBE0-4FB0-8F18-3C98B15B7741}" dt="2023-12-11T03:42:14.902" v="1889" actId="478"/>
          <ac:spMkLst>
            <pc:docMk/>
            <pc:sldMk cId="2492189857" sldId="379"/>
            <ac:spMk id="44" creationId="{F39A8F86-170F-9F64-688E-5EE5F19CBFA9}"/>
          </ac:spMkLst>
        </pc:spChg>
        <pc:spChg chg="del">
          <ac:chgData name="Nick Hansford" userId="3d16891e-c020-4aec-8879-3901b435443c" providerId="ADAL" clId="{19EA37A5-FBE0-4FB0-8F18-3C98B15B7741}" dt="2023-12-11T03:42:14.902" v="1889" actId="478"/>
          <ac:spMkLst>
            <pc:docMk/>
            <pc:sldMk cId="2492189857" sldId="379"/>
            <ac:spMk id="46" creationId="{43EA588B-E39D-2B5D-3FD8-7E11A175B1AE}"/>
          </ac:spMkLst>
        </pc:spChg>
        <pc:spChg chg="del">
          <ac:chgData name="Nick Hansford" userId="3d16891e-c020-4aec-8879-3901b435443c" providerId="ADAL" clId="{19EA37A5-FBE0-4FB0-8F18-3C98B15B7741}" dt="2023-12-11T03:42:14.902" v="1889" actId="478"/>
          <ac:spMkLst>
            <pc:docMk/>
            <pc:sldMk cId="2492189857" sldId="379"/>
            <ac:spMk id="48" creationId="{4EE32217-93CF-F0C8-B813-031967D4AA2E}"/>
          </ac:spMkLst>
        </pc:spChg>
        <pc:graphicFrameChg chg="add mod modGraphic">
          <ac:chgData name="Nick Hansford" userId="3d16891e-c020-4aec-8879-3901b435443c" providerId="ADAL" clId="{19EA37A5-FBE0-4FB0-8F18-3C98B15B7741}" dt="2023-12-11T03:44:26.370" v="2096" actId="1076"/>
          <ac:graphicFrameMkLst>
            <pc:docMk/>
            <pc:sldMk cId="2492189857" sldId="379"/>
            <ac:graphicFrameMk id="5" creationId="{37C6AAE3-B566-7AC6-E8BC-339F1F5D4EF9}"/>
          </ac:graphicFrameMkLst>
        </pc:graphicFrameChg>
        <pc:picChg chg="del">
          <ac:chgData name="Nick Hansford" userId="3d16891e-c020-4aec-8879-3901b435443c" providerId="ADAL" clId="{19EA37A5-FBE0-4FB0-8F18-3C98B15B7741}" dt="2023-12-11T03:42:14.902" v="1889" actId="478"/>
          <ac:picMkLst>
            <pc:docMk/>
            <pc:sldMk cId="2492189857" sldId="379"/>
            <ac:picMk id="21" creationId="{BDA23F6F-F41B-DD39-C847-4740FEF75465}"/>
          </ac:picMkLst>
        </pc:picChg>
      </pc:sldChg>
      <pc:sldChg chg="new del">
        <pc:chgData name="Nick Hansford" userId="3d16891e-c020-4aec-8879-3901b435443c" providerId="ADAL" clId="{19EA37A5-FBE0-4FB0-8F18-3C98B15B7741}" dt="2023-12-11T03:42:03.684" v="1878" actId="680"/>
        <pc:sldMkLst>
          <pc:docMk/>
          <pc:sldMk cId="3166126037" sldId="379"/>
        </pc:sldMkLst>
      </pc:sldChg>
      <pc:sldChg chg="add del setBg">
        <pc:chgData name="Nick Hansford" userId="3d16891e-c020-4aec-8879-3901b435443c" providerId="ADAL" clId="{19EA37A5-FBE0-4FB0-8F18-3C98B15B7741}" dt="2023-12-11T03:42:10.479" v="1885"/>
        <pc:sldMkLst>
          <pc:docMk/>
          <pc:sldMk cId="3586806059" sldId="379"/>
        </pc:sldMkLst>
      </pc:sldChg>
      <pc:sldChg chg="addSp delSp modSp add mod ord addCm delCm">
        <pc:chgData name="Nick Hansford" userId="3d16891e-c020-4aec-8879-3901b435443c" providerId="ADAL" clId="{19EA37A5-FBE0-4FB0-8F18-3C98B15B7741}" dt="2023-12-12T16:38:26.660" v="6962" actId="2711"/>
        <pc:sldMkLst>
          <pc:docMk/>
          <pc:sldMk cId="1866186368" sldId="380"/>
        </pc:sldMkLst>
        <pc:spChg chg="add del mod">
          <ac:chgData name="Nick Hansford" userId="3d16891e-c020-4aec-8879-3901b435443c" providerId="ADAL" clId="{19EA37A5-FBE0-4FB0-8F18-3C98B15B7741}" dt="2023-12-11T04:40:24.182" v="3921" actId="478"/>
          <ac:spMkLst>
            <pc:docMk/>
            <pc:sldMk cId="1866186368" sldId="380"/>
            <ac:spMk id="3" creationId="{9EA0C034-4031-6922-1F20-D82D349C8788}"/>
          </ac:spMkLst>
        </pc:spChg>
        <pc:spChg chg="add del mod">
          <ac:chgData name="Nick Hansford" userId="3d16891e-c020-4aec-8879-3901b435443c" providerId="ADAL" clId="{19EA37A5-FBE0-4FB0-8F18-3C98B15B7741}" dt="2023-12-11T22:36:06.624" v="5453" actId="478"/>
          <ac:spMkLst>
            <pc:docMk/>
            <pc:sldMk cId="1866186368" sldId="380"/>
            <ac:spMk id="3" creationId="{EBCA8CDE-51CB-CEDA-8FED-C3C2FE094306}"/>
          </ac:spMkLst>
        </pc:spChg>
        <pc:spChg chg="del">
          <ac:chgData name="Nick Hansford" userId="3d16891e-c020-4aec-8879-3901b435443c" providerId="ADAL" clId="{19EA37A5-FBE0-4FB0-8F18-3C98B15B7741}" dt="2023-12-11T04:39:21.387" v="3910" actId="478"/>
          <ac:spMkLst>
            <pc:docMk/>
            <pc:sldMk cId="1866186368" sldId="380"/>
            <ac:spMk id="5" creationId="{A0879507-6B17-9A11-96C2-519ACC10863B}"/>
          </ac:spMkLst>
        </pc:spChg>
        <pc:spChg chg="del mod">
          <ac:chgData name="Nick Hansford" userId="3d16891e-c020-4aec-8879-3901b435443c" providerId="ADAL" clId="{19EA37A5-FBE0-4FB0-8F18-3C98B15B7741}" dt="2023-12-11T04:40:45.711" v="3952" actId="478"/>
          <ac:spMkLst>
            <pc:docMk/>
            <pc:sldMk cId="1866186368" sldId="380"/>
            <ac:spMk id="6" creationId="{2D7F4EB2-03BD-3A0D-9D37-BC611AB83CB3}"/>
          </ac:spMkLst>
        </pc:spChg>
        <pc:spChg chg="add mod">
          <ac:chgData name="Nick Hansford" userId="3d16891e-c020-4aec-8879-3901b435443c" providerId="ADAL" clId="{19EA37A5-FBE0-4FB0-8F18-3C98B15B7741}" dt="2023-12-12T16:38:26.660" v="6962" actId="2711"/>
          <ac:spMkLst>
            <pc:docMk/>
            <pc:sldMk cId="1866186368" sldId="380"/>
            <ac:spMk id="8" creationId="{418C47E3-12FC-0DDE-E6AB-A4CE37C888AD}"/>
          </ac:spMkLst>
        </pc:spChg>
        <pc:spChg chg="del">
          <ac:chgData name="Nick Hansford" userId="3d16891e-c020-4aec-8879-3901b435443c" providerId="ADAL" clId="{19EA37A5-FBE0-4FB0-8F18-3C98B15B7741}" dt="2023-12-11T04:39:21.387" v="3910" actId="478"/>
          <ac:spMkLst>
            <pc:docMk/>
            <pc:sldMk cId="1866186368" sldId="380"/>
            <ac:spMk id="9" creationId="{099DB22D-FDAE-62B2-A87F-8CDF6742F265}"/>
          </ac:spMkLst>
        </pc:spChg>
        <pc:spChg chg="del">
          <ac:chgData name="Nick Hansford" userId="3d16891e-c020-4aec-8879-3901b435443c" providerId="ADAL" clId="{19EA37A5-FBE0-4FB0-8F18-3C98B15B7741}" dt="2023-12-11T04:39:21.387" v="3910" actId="478"/>
          <ac:spMkLst>
            <pc:docMk/>
            <pc:sldMk cId="1866186368" sldId="380"/>
            <ac:spMk id="10" creationId="{0DD1D6BF-47AC-E83F-BDCD-BB827F8ADE01}"/>
          </ac:spMkLst>
        </pc:spChg>
        <pc:spChg chg="del">
          <ac:chgData name="Nick Hansford" userId="3d16891e-c020-4aec-8879-3901b435443c" providerId="ADAL" clId="{19EA37A5-FBE0-4FB0-8F18-3C98B15B7741}" dt="2023-12-11T04:39:21.387" v="3910" actId="478"/>
          <ac:spMkLst>
            <pc:docMk/>
            <pc:sldMk cId="1866186368" sldId="380"/>
            <ac:spMk id="12" creationId="{203A8CFB-54F5-C404-9800-4EA5899ACB5A}"/>
          </ac:spMkLst>
        </pc:spChg>
        <pc:spChg chg="del">
          <ac:chgData name="Nick Hansford" userId="3d16891e-c020-4aec-8879-3901b435443c" providerId="ADAL" clId="{19EA37A5-FBE0-4FB0-8F18-3C98B15B7741}" dt="2023-12-11T04:39:21.387" v="3910" actId="478"/>
          <ac:spMkLst>
            <pc:docMk/>
            <pc:sldMk cId="1866186368" sldId="380"/>
            <ac:spMk id="13" creationId="{9EA9BAE9-2B31-3E64-AF1A-A382ED7D17EE}"/>
          </ac:spMkLst>
        </pc:spChg>
        <pc:spChg chg="del">
          <ac:chgData name="Nick Hansford" userId="3d16891e-c020-4aec-8879-3901b435443c" providerId="ADAL" clId="{19EA37A5-FBE0-4FB0-8F18-3C98B15B7741}" dt="2023-12-11T04:39:21.387" v="3910" actId="478"/>
          <ac:spMkLst>
            <pc:docMk/>
            <pc:sldMk cId="1866186368" sldId="380"/>
            <ac:spMk id="15" creationId="{899E3778-BE87-A939-C974-422D9BD87358}"/>
          </ac:spMkLst>
        </pc:spChg>
        <pc:spChg chg="add mod">
          <ac:chgData name="Nick Hansford" userId="3d16891e-c020-4aec-8879-3901b435443c" providerId="ADAL" clId="{19EA37A5-FBE0-4FB0-8F18-3C98B15B7741}" dt="2023-12-11T04:40:42.877" v="3950" actId="20577"/>
          <ac:spMkLst>
            <pc:docMk/>
            <pc:sldMk cId="1866186368" sldId="380"/>
            <ac:spMk id="16" creationId="{4482F410-85D5-B44A-8206-415AEB4AE69A}"/>
          </ac:spMkLst>
        </pc:spChg>
        <pc:spChg chg="del">
          <ac:chgData name="Nick Hansford" userId="3d16891e-c020-4aec-8879-3901b435443c" providerId="ADAL" clId="{19EA37A5-FBE0-4FB0-8F18-3C98B15B7741}" dt="2023-12-11T04:39:21.387" v="3910" actId="478"/>
          <ac:spMkLst>
            <pc:docMk/>
            <pc:sldMk cId="1866186368" sldId="380"/>
            <ac:spMk id="17" creationId="{CE5D28B5-F5E9-A2E8-6B0C-7E4E9FAA4EA2}"/>
          </ac:spMkLst>
        </pc:spChg>
        <pc:spChg chg="add mod">
          <ac:chgData name="Nick Hansford" userId="3d16891e-c020-4aec-8879-3901b435443c" providerId="ADAL" clId="{19EA37A5-FBE0-4FB0-8F18-3C98B15B7741}" dt="2023-12-11T22:39:44.918" v="5841" actId="1076"/>
          <ac:spMkLst>
            <pc:docMk/>
            <pc:sldMk cId="1866186368" sldId="380"/>
            <ac:spMk id="18" creationId="{92C6CA50-0B5F-A120-3DD3-F4CE3EC0EEE2}"/>
          </ac:spMkLst>
        </pc:spChg>
        <pc:spChg chg="del">
          <ac:chgData name="Nick Hansford" userId="3d16891e-c020-4aec-8879-3901b435443c" providerId="ADAL" clId="{19EA37A5-FBE0-4FB0-8F18-3C98B15B7741}" dt="2023-12-11T04:39:21.387" v="3910" actId="478"/>
          <ac:spMkLst>
            <pc:docMk/>
            <pc:sldMk cId="1866186368" sldId="380"/>
            <ac:spMk id="19" creationId="{E656C285-03A3-D630-CC0D-3FDEEDE71298}"/>
          </ac:spMkLst>
        </pc:spChg>
        <pc:cxnChg chg="del">
          <ac:chgData name="Nick Hansford" userId="3d16891e-c020-4aec-8879-3901b435443c" providerId="ADAL" clId="{19EA37A5-FBE0-4FB0-8F18-3C98B15B7741}" dt="2023-12-11T04:39:21.387" v="3910" actId="478"/>
          <ac:cxnSpMkLst>
            <pc:docMk/>
            <pc:sldMk cId="1866186368" sldId="380"/>
            <ac:cxnSpMk id="7" creationId="{5FEC7664-4E0B-A9C9-7213-38490CB57BB9}"/>
          </ac:cxnSpMkLst>
        </pc:cxnChg>
        <pc:cxnChg chg="del">
          <ac:chgData name="Nick Hansford" userId="3d16891e-c020-4aec-8879-3901b435443c" providerId="ADAL" clId="{19EA37A5-FBE0-4FB0-8F18-3C98B15B7741}" dt="2023-12-11T04:39:21.387" v="3910" actId="478"/>
          <ac:cxnSpMkLst>
            <pc:docMk/>
            <pc:sldMk cId="1866186368" sldId="380"/>
            <ac:cxnSpMk id="11" creationId="{FB78EFEE-1FAB-3E82-A23C-9B5B1968C428}"/>
          </ac:cxnSpMkLst>
        </pc:cxnChg>
        <pc:cxnChg chg="del">
          <ac:chgData name="Nick Hansford" userId="3d16891e-c020-4aec-8879-3901b435443c" providerId="ADAL" clId="{19EA37A5-FBE0-4FB0-8F18-3C98B15B7741}" dt="2023-12-11T04:39:21.387" v="3910" actId="478"/>
          <ac:cxnSpMkLst>
            <pc:docMk/>
            <pc:sldMk cId="1866186368" sldId="380"/>
            <ac:cxnSpMk id="14" creationId="{AD1D9837-E13B-6F0D-C697-9A8FBE7CFF10}"/>
          </ac:cxnSpMkLst>
        </pc:cxnChg>
      </pc:sldChg>
      <pc:sldChg chg="add del setBg">
        <pc:chgData name="Nick Hansford" userId="3d16891e-c020-4aec-8879-3901b435443c" providerId="ADAL" clId="{19EA37A5-FBE0-4FB0-8F18-3C98B15B7741}" dt="2023-12-11T04:35:37.234" v="3874"/>
        <pc:sldMkLst>
          <pc:docMk/>
          <pc:sldMk cId="2051521316" sldId="380"/>
        </pc:sldMkLst>
      </pc:sldChg>
      <pc:sldChg chg="add del setBg">
        <pc:chgData name="Nick Hansford" userId="3d16891e-c020-4aec-8879-3901b435443c" providerId="ADAL" clId="{19EA37A5-FBE0-4FB0-8F18-3C98B15B7741}" dt="2023-12-11T04:40:06.221" v="3917"/>
        <pc:sldMkLst>
          <pc:docMk/>
          <pc:sldMk cId="1167324897" sldId="381"/>
        </pc:sldMkLst>
      </pc:sldChg>
      <pc:sldChg chg="addSp delSp modSp add del mod delCm">
        <pc:chgData name="Nick Hansford" userId="3d16891e-c020-4aec-8879-3901b435443c" providerId="ADAL" clId="{19EA37A5-FBE0-4FB0-8F18-3C98B15B7741}" dt="2023-12-11T04:44:30.441" v="4086" actId="47"/>
        <pc:sldMkLst>
          <pc:docMk/>
          <pc:sldMk cId="1353250530" sldId="381"/>
        </pc:sldMkLst>
        <pc:spChg chg="del">
          <ac:chgData name="Nick Hansford" userId="3d16891e-c020-4aec-8879-3901b435443c" providerId="ADAL" clId="{19EA37A5-FBE0-4FB0-8F18-3C98B15B7741}" dt="2023-12-11T04:43:22.278" v="3971" actId="21"/>
          <ac:spMkLst>
            <pc:docMk/>
            <pc:sldMk cId="1353250530" sldId="381"/>
            <ac:spMk id="3" creationId="{9EA0C034-4031-6922-1F20-D82D349C8788}"/>
          </ac:spMkLst>
        </pc:spChg>
        <pc:spChg chg="add del mod">
          <ac:chgData name="Nick Hansford" userId="3d16891e-c020-4aec-8879-3901b435443c" providerId="ADAL" clId="{19EA37A5-FBE0-4FB0-8F18-3C98B15B7741}" dt="2023-12-11T04:43:22.278" v="3971" actId="21"/>
          <ac:spMkLst>
            <pc:docMk/>
            <pc:sldMk cId="1353250530" sldId="381"/>
            <ac:spMk id="4" creationId="{F8D2D4EE-0F9D-4D66-9C5B-185C2A19C280}"/>
          </ac:spMkLst>
        </pc:spChg>
      </pc:sldChg>
      <pc:sldChg chg="addSp delSp modSp add mod ord addCm">
        <pc:chgData name="Nick Hansford" userId="3d16891e-c020-4aec-8879-3901b435443c" providerId="ADAL" clId="{19EA37A5-FBE0-4FB0-8F18-3C98B15B7741}" dt="2023-12-11T22:33:25.397" v="5425" actId="1076"/>
        <pc:sldMkLst>
          <pc:docMk/>
          <pc:sldMk cId="635657675" sldId="382"/>
        </pc:sldMkLst>
        <pc:spChg chg="add del mod">
          <ac:chgData name="Nick Hansford" userId="3d16891e-c020-4aec-8879-3901b435443c" providerId="ADAL" clId="{19EA37A5-FBE0-4FB0-8F18-3C98B15B7741}" dt="2023-12-11T04:43:25.984" v="3973"/>
          <ac:spMkLst>
            <pc:docMk/>
            <pc:sldMk cId="635657675" sldId="382"/>
            <ac:spMk id="2" creationId="{CF94F305-AB3C-A537-A796-297A0EB1024A}"/>
          </ac:spMkLst>
        </pc:spChg>
        <pc:spChg chg="add del mod">
          <ac:chgData name="Nick Hansford" userId="3d16891e-c020-4aec-8879-3901b435443c" providerId="ADAL" clId="{19EA37A5-FBE0-4FB0-8F18-3C98B15B7741}" dt="2023-12-11T04:43:25.984" v="3973"/>
          <ac:spMkLst>
            <pc:docMk/>
            <pc:sldMk cId="635657675" sldId="382"/>
            <ac:spMk id="3" creationId="{F9F4C3D9-58F3-D0D6-4A54-4513CF224E4A}"/>
          </ac:spMkLst>
        </pc:spChg>
        <pc:spChg chg="add mod">
          <ac:chgData name="Nick Hansford" userId="3d16891e-c020-4aec-8879-3901b435443c" providerId="ADAL" clId="{19EA37A5-FBE0-4FB0-8F18-3C98B15B7741}" dt="2023-12-11T22:33:25.397" v="5425" actId="1076"/>
          <ac:spMkLst>
            <pc:docMk/>
            <pc:sldMk cId="635657675" sldId="382"/>
            <ac:spMk id="4" creationId="{EA3F8473-37C0-4882-52AC-CF0E8421FCF9}"/>
          </ac:spMkLst>
        </pc:spChg>
        <pc:spChg chg="add mod">
          <ac:chgData name="Nick Hansford" userId="3d16891e-c020-4aec-8879-3901b435443c" providerId="ADAL" clId="{19EA37A5-FBE0-4FB0-8F18-3C98B15B7741}" dt="2023-12-11T04:43:31.010" v="3976" actId="21"/>
          <ac:spMkLst>
            <pc:docMk/>
            <pc:sldMk cId="635657675" sldId="382"/>
            <ac:spMk id="5" creationId="{FA0AF5FA-FA4A-4C64-79EA-30AD7704D5C1}"/>
          </ac:spMkLst>
        </pc:spChg>
        <pc:spChg chg="del">
          <ac:chgData name="Nick Hansford" userId="3d16891e-c020-4aec-8879-3901b435443c" providerId="ADAL" clId="{19EA37A5-FBE0-4FB0-8F18-3C98B15B7741}" dt="2023-12-11T04:43:26.770" v="3974" actId="478"/>
          <ac:spMkLst>
            <pc:docMk/>
            <pc:sldMk cId="635657675" sldId="382"/>
            <ac:spMk id="8" creationId="{418C47E3-12FC-0DDE-E6AB-A4CE37C888AD}"/>
          </ac:spMkLst>
        </pc:spChg>
        <pc:spChg chg="mod">
          <ac:chgData name="Nick Hansford" userId="3d16891e-c020-4aec-8879-3901b435443c" providerId="ADAL" clId="{19EA37A5-FBE0-4FB0-8F18-3C98B15B7741}" dt="2023-12-11T04:44:20.740" v="4083" actId="14100"/>
          <ac:spMkLst>
            <pc:docMk/>
            <pc:sldMk cId="635657675" sldId="382"/>
            <ac:spMk id="18" creationId="{92C6CA50-0B5F-A120-3DD3-F4CE3EC0EEE2}"/>
          </ac:spMkLst>
        </pc:spChg>
      </pc:sldChg>
      <pc:sldChg chg="add del setBg">
        <pc:chgData name="Nick Hansford" userId="3d16891e-c020-4aec-8879-3901b435443c" providerId="ADAL" clId="{19EA37A5-FBE0-4FB0-8F18-3C98B15B7741}" dt="2023-12-11T04:43:20.058" v="3969"/>
        <pc:sldMkLst>
          <pc:docMk/>
          <pc:sldMk cId="894145171" sldId="382"/>
        </pc:sldMkLst>
      </pc:sldChg>
      <pc:sldChg chg="modSp add mod delCm">
        <pc:chgData name="Nick Hansford" userId="3d16891e-c020-4aec-8879-3901b435443c" providerId="ADAL" clId="{19EA37A5-FBE0-4FB0-8F18-3C98B15B7741}" dt="2023-12-11T22:53:13.895" v="6172"/>
        <pc:sldMkLst>
          <pc:docMk/>
          <pc:sldMk cId="1864433905" sldId="383"/>
        </pc:sldMkLst>
        <pc:spChg chg="mod">
          <ac:chgData name="Nick Hansford" userId="3d16891e-c020-4aec-8879-3901b435443c" providerId="ADAL" clId="{19EA37A5-FBE0-4FB0-8F18-3C98B15B7741}" dt="2023-12-11T22:46:31.087" v="6086" actId="14100"/>
          <ac:spMkLst>
            <pc:docMk/>
            <pc:sldMk cId="1864433905" sldId="383"/>
            <ac:spMk id="2" creationId="{1A8400A2-6890-1B01-12D2-60CB2E472EDE}"/>
          </ac:spMkLst>
        </pc:spChg>
      </pc:sldChg>
      <pc:sldChg chg="add del setBg">
        <pc:chgData name="Nick Hansford" userId="3d16891e-c020-4aec-8879-3901b435443c" providerId="ADAL" clId="{19EA37A5-FBE0-4FB0-8F18-3C98B15B7741}" dt="2023-12-11T19:27:35.302" v="4147"/>
        <pc:sldMkLst>
          <pc:docMk/>
          <pc:sldMk cId="4103281114" sldId="383"/>
        </pc:sldMkLst>
      </pc:sldChg>
      <pc:sldChg chg="addSp delSp modSp new del mod">
        <pc:chgData name="Nick Hansford" userId="3d16891e-c020-4aec-8879-3901b435443c" providerId="ADAL" clId="{19EA37A5-FBE0-4FB0-8F18-3C98B15B7741}" dt="2023-12-11T22:29:59.061" v="5423" actId="47"/>
        <pc:sldMkLst>
          <pc:docMk/>
          <pc:sldMk cId="2454212816" sldId="384"/>
        </pc:sldMkLst>
        <pc:spChg chg="del">
          <ac:chgData name="Nick Hansford" userId="3d16891e-c020-4aec-8879-3901b435443c" providerId="ADAL" clId="{19EA37A5-FBE0-4FB0-8F18-3C98B15B7741}" dt="2023-12-11T22:29:22.197" v="5421" actId="931"/>
          <ac:spMkLst>
            <pc:docMk/>
            <pc:sldMk cId="2454212816" sldId="384"/>
            <ac:spMk id="3" creationId="{5E6DE212-D195-C69D-7CF6-A356F002F7EC}"/>
          </ac:spMkLst>
        </pc:spChg>
        <pc:picChg chg="add mod">
          <ac:chgData name="Nick Hansford" userId="3d16891e-c020-4aec-8879-3901b435443c" providerId="ADAL" clId="{19EA37A5-FBE0-4FB0-8F18-3C98B15B7741}" dt="2023-12-11T22:29:27.351" v="5422" actId="1076"/>
          <ac:picMkLst>
            <pc:docMk/>
            <pc:sldMk cId="2454212816" sldId="384"/>
            <ac:picMk id="5" creationId="{94DEEB44-8741-A074-DA67-FB4292E918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e"/>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e"/>
              </a:defRPr>
            </a:lvl1pPr>
          </a:lstStyle>
          <a:p>
            <a:fld id="{41FA04D7-C122-47FB-815B-B49296FAA4AC}" type="datetimeFigureOut">
              <a:rPr lang="en-CA" smtClean="0"/>
              <a:pPr/>
              <a:t>2023-12-12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e"/>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e"/>
              </a:defRPr>
            </a:lvl1pPr>
          </a:lstStyle>
          <a:p>
            <a:fld id="{209EA7B2-1130-4AB7-80FA-6B95ADF8E8BB}" type="slidenum">
              <a:rPr lang="en-CA" smtClean="0"/>
              <a:pPr/>
              <a:t>‹#›</a:t>
            </a:fld>
            <a:endParaRPr lang="en-CA"/>
          </a:p>
        </p:txBody>
      </p:sp>
    </p:spTree>
    <p:extLst>
      <p:ext uri="{BB962C8B-B14F-4D97-AF65-F5344CB8AC3E}">
        <p14:creationId xmlns:p14="http://schemas.microsoft.com/office/powerpoint/2010/main" val="367083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e"/>
        <a:ea typeface="+mn-ea"/>
        <a:cs typeface="+mn-cs"/>
      </a:defRPr>
    </a:lvl1pPr>
    <a:lvl2pPr marL="457200" algn="l" defTabSz="914400" rtl="0" eaLnBrk="1" latinLnBrk="0" hangingPunct="1">
      <a:defRPr sz="1200" kern="1200">
        <a:solidFill>
          <a:schemeClr val="tx1"/>
        </a:solidFill>
        <a:latin typeface="Calibre"/>
        <a:ea typeface="+mn-ea"/>
        <a:cs typeface="+mn-cs"/>
      </a:defRPr>
    </a:lvl2pPr>
    <a:lvl3pPr marL="914400" algn="l" defTabSz="914400" rtl="0" eaLnBrk="1" latinLnBrk="0" hangingPunct="1">
      <a:defRPr sz="1200" kern="1200">
        <a:solidFill>
          <a:schemeClr val="tx1"/>
        </a:solidFill>
        <a:latin typeface="Calibre"/>
        <a:ea typeface="+mn-ea"/>
        <a:cs typeface="+mn-cs"/>
      </a:defRPr>
    </a:lvl3pPr>
    <a:lvl4pPr marL="1371600" algn="l" defTabSz="914400" rtl="0" eaLnBrk="1" latinLnBrk="0" hangingPunct="1">
      <a:defRPr sz="1200" kern="1200">
        <a:solidFill>
          <a:schemeClr val="tx1"/>
        </a:solidFill>
        <a:latin typeface="Calibre"/>
        <a:ea typeface="+mn-ea"/>
        <a:cs typeface="+mn-cs"/>
      </a:defRPr>
    </a:lvl4pPr>
    <a:lvl5pPr marL="1828800" algn="l" defTabSz="914400" rtl="0" eaLnBrk="1" latinLnBrk="0" hangingPunct="1">
      <a:defRPr sz="1200" kern="1200">
        <a:solidFill>
          <a:schemeClr val="tx1"/>
        </a:solidFill>
        <a:latin typeface="Calibre"/>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09EA7B2-1130-4AB7-80FA-6B95ADF8E8BB}" type="slidenum">
              <a:rPr lang="en-CA" smtClean="0"/>
              <a:t>3</a:t>
            </a:fld>
            <a:endParaRPr lang="en-CA"/>
          </a:p>
        </p:txBody>
      </p:sp>
    </p:spTree>
    <p:extLst>
      <p:ext uri="{BB962C8B-B14F-4D97-AF65-F5344CB8AC3E}">
        <p14:creationId xmlns:p14="http://schemas.microsoft.com/office/powerpoint/2010/main" val="386572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09EA7B2-1130-4AB7-80FA-6B95ADF8E8BB}" type="slidenum">
              <a:rPr lang="en-CA" smtClean="0"/>
              <a:t>6</a:t>
            </a:fld>
            <a:endParaRPr lang="en-CA"/>
          </a:p>
        </p:txBody>
      </p:sp>
    </p:spTree>
    <p:extLst>
      <p:ext uri="{BB962C8B-B14F-4D97-AF65-F5344CB8AC3E}">
        <p14:creationId xmlns:p14="http://schemas.microsoft.com/office/powerpoint/2010/main" val="278253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09EA7B2-1130-4AB7-80FA-6B95ADF8E8BB}" type="slidenum">
              <a:rPr lang="en-CA" smtClean="0"/>
              <a:t>10</a:t>
            </a:fld>
            <a:endParaRPr lang="en-CA"/>
          </a:p>
        </p:txBody>
      </p:sp>
    </p:spTree>
    <p:extLst>
      <p:ext uri="{BB962C8B-B14F-4D97-AF65-F5344CB8AC3E}">
        <p14:creationId xmlns:p14="http://schemas.microsoft.com/office/powerpoint/2010/main" val="1217308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2E6A-3754-0BEC-A5C1-7B2C34E32D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F02B1C-D5DD-822D-16AA-AF870FFBF2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115098-FC27-1992-5856-611A7E927145}"/>
              </a:ext>
            </a:extLst>
          </p:cNvPr>
          <p:cNvSpPr>
            <a:spLocks noGrp="1"/>
          </p:cNvSpPr>
          <p:nvPr>
            <p:ph type="dt" sz="half" idx="10"/>
          </p:nvPr>
        </p:nvSpPr>
        <p:spPr/>
        <p:txBody>
          <a:bodyPr/>
          <a:lstStyle/>
          <a:p>
            <a:fld id="{66897D12-E74B-0D4E-9F01-133D5260585B}" type="datetimeFigureOut">
              <a:rPr lang="en-US" smtClean="0"/>
              <a:t>12/12/2023</a:t>
            </a:fld>
            <a:endParaRPr lang="en-US"/>
          </a:p>
        </p:txBody>
      </p:sp>
      <p:sp>
        <p:nvSpPr>
          <p:cNvPr id="5" name="Footer Placeholder 4">
            <a:extLst>
              <a:ext uri="{FF2B5EF4-FFF2-40B4-BE49-F238E27FC236}">
                <a16:creationId xmlns:a16="http://schemas.microsoft.com/office/drawing/2014/main" id="{77F497C7-220E-CD62-6DF4-55AFF8715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D4F7D-E737-84A1-9A8C-229AE0AE2226}"/>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405781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8D68-53CA-F0D9-DB05-988FB1EB12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1A4436-79D0-28D7-59B8-CC187A9285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518CF-4E5D-F4C7-62EB-A4DFA44752AD}"/>
              </a:ext>
            </a:extLst>
          </p:cNvPr>
          <p:cNvSpPr>
            <a:spLocks noGrp="1"/>
          </p:cNvSpPr>
          <p:nvPr>
            <p:ph type="dt" sz="half" idx="10"/>
          </p:nvPr>
        </p:nvSpPr>
        <p:spPr/>
        <p:txBody>
          <a:bodyPr/>
          <a:lstStyle/>
          <a:p>
            <a:fld id="{66897D12-E74B-0D4E-9F01-133D5260585B}" type="datetimeFigureOut">
              <a:rPr lang="en-US" smtClean="0"/>
              <a:t>12/12/2023</a:t>
            </a:fld>
            <a:endParaRPr lang="en-US"/>
          </a:p>
        </p:txBody>
      </p:sp>
      <p:sp>
        <p:nvSpPr>
          <p:cNvPr id="5" name="Footer Placeholder 4">
            <a:extLst>
              <a:ext uri="{FF2B5EF4-FFF2-40B4-BE49-F238E27FC236}">
                <a16:creationId xmlns:a16="http://schemas.microsoft.com/office/drawing/2014/main" id="{27D7945F-F4E6-FBAA-5494-2BEB2A2D9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5E827-D5B0-392A-00BC-16413802899B}"/>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400799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F2656-435B-86A5-A659-AA4A25D03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2E253F-D803-25BD-D6C9-1555BD4884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DFB96-91C4-A017-0EA2-41DFC8A41EE1}"/>
              </a:ext>
            </a:extLst>
          </p:cNvPr>
          <p:cNvSpPr>
            <a:spLocks noGrp="1"/>
          </p:cNvSpPr>
          <p:nvPr>
            <p:ph type="dt" sz="half" idx="10"/>
          </p:nvPr>
        </p:nvSpPr>
        <p:spPr/>
        <p:txBody>
          <a:bodyPr/>
          <a:lstStyle/>
          <a:p>
            <a:fld id="{66897D12-E74B-0D4E-9F01-133D5260585B}" type="datetimeFigureOut">
              <a:rPr lang="en-US" smtClean="0"/>
              <a:t>12/12/2023</a:t>
            </a:fld>
            <a:endParaRPr lang="en-US"/>
          </a:p>
        </p:txBody>
      </p:sp>
      <p:sp>
        <p:nvSpPr>
          <p:cNvPr id="5" name="Footer Placeholder 4">
            <a:extLst>
              <a:ext uri="{FF2B5EF4-FFF2-40B4-BE49-F238E27FC236}">
                <a16:creationId xmlns:a16="http://schemas.microsoft.com/office/drawing/2014/main" id="{0DE0AEF2-9711-5580-2A22-81FE7B5A4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BAB8C-E286-DFCA-E802-6AB4C5DDB984}"/>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378477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2E6A-3754-0BEC-A5C1-7B2C34E32D75}"/>
              </a:ext>
            </a:extLst>
          </p:cNvPr>
          <p:cNvSpPr>
            <a:spLocks noGrp="1"/>
          </p:cNvSpPr>
          <p:nvPr>
            <p:ph type="ctrTitle"/>
          </p:nvPr>
        </p:nvSpPr>
        <p:spPr>
          <a:xfrm>
            <a:off x="838200" y="2220913"/>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0DF02B1C-D5DD-822D-16AA-AF870FFBF25A}"/>
              </a:ext>
            </a:extLst>
          </p:cNvPr>
          <p:cNvSpPr>
            <a:spLocks noGrp="1"/>
          </p:cNvSpPr>
          <p:nvPr>
            <p:ph type="subTitle" idx="1"/>
          </p:nvPr>
        </p:nvSpPr>
        <p:spPr>
          <a:xfrm>
            <a:off x="838200" y="470058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115098-FC27-1992-5856-611A7E927145}"/>
              </a:ext>
            </a:extLst>
          </p:cNvPr>
          <p:cNvSpPr>
            <a:spLocks noGrp="1"/>
          </p:cNvSpPr>
          <p:nvPr>
            <p:ph type="dt" sz="half" idx="10"/>
          </p:nvPr>
        </p:nvSpPr>
        <p:spPr/>
        <p:txBody>
          <a:bodyPr/>
          <a:lstStyle/>
          <a:p>
            <a:fld id="{5E5FD4C1-C4DE-46EB-B086-1BB4B9E7D684}" type="datetime1">
              <a:rPr lang="en-US" smtClean="0"/>
              <a:t>12/12/2023</a:t>
            </a:fld>
            <a:endParaRPr lang="en-US"/>
          </a:p>
        </p:txBody>
      </p:sp>
      <p:sp>
        <p:nvSpPr>
          <p:cNvPr id="5" name="Footer Placeholder 4">
            <a:extLst>
              <a:ext uri="{FF2B5EF4-FFF2-40B4-BE49-F238E27FC236}">
                <a16:creationId xmlns:a16="http://schemas.microsoft.com/office/drawing/2014/main" id="{77F497C7-220E-CD62-6DF4-55AFF8715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D4F7D-E737-84A1-9A8C-229AE0AE2226}"/>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224980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1540-F0AF-3CBB-4E85-3B8C552B3DE3}"/>
              </a:ext>
            </a:extLst>
          </p:cNvPr>
          <p:cNvSpPr>
            <a:spLocks noGrp="1"/>
          </p:cNvSpPr>
          <p:nvPr>
            <p:ph type="title"/>
          </p:nvPr>
        </p:nvSpPr>
        <p:spPr/>
        <p:txBody>
          <a:bodyPr anchor="b">
            <a:normAutofit/>
          </a:bodyPr>
          <a:lstStyle>
            <a:lvl1pPr>
              <a:defRPr sz="2500"/>
            </a:lvl1pPr>
          </a:lstStyle>
          <a:p>
            <a:r>
              <a:rPr lang="en-US"/>
              <a:t>Click to edit Master title style</a:t>
            </a:r>
          </a:p>
        </p:txBody>
      </p:sp>
      <p:sp>
        <p:nvSpPr>
          <p:cNvPr id="3" name="Content Placeholder 2">
            <a:extLst>
              <a:ext uri="{FF2B5EF4-FFF2-40B4-BE49-F238E27FC236}">
                <a16:creationId xmlns:a16="http://schemas.microsoft.com/office/drawing/2014/main" id="{8652281F-F756-F598-2AE1-76D2B4C58081}"/>
              </a:ext>
            </a:extLst>
          </p:cNvPr>
          <p:cNvSpPr>
            <a:spLocks noGrp="1"/>
          </p:cNvSpPr>
          <p:nvPr>
            <p:ph idx="1"/>
          </p:nvPr>
        </p:nvSpPr>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8DDC3-CED6-7986-A933-3B6C2574AD1D}"/>
              </a:ext>
            </a:extLst>
          </p:cNvPr>
          <p:cNvSpPr>
            <a:spLocks noGrp="1"/>
          </p:cNvSpPr>
          <p:nvPr>
            <p:ph type="dt" sz="half" idx="10"/>
          </p:nvPr>
        </p:nvSpPr>
        <p:spPr/>
        <p:txBody>
          <a:bodyPr/>
          <a:lstStyle/>
          <a:p>
            <a:fld id="{84B45ACE-ED6F-4054-9B4D-D4CE7F84AC14}" type="datetime1">
              <a:rPr lang="en-US" smtClean="0"/>
              <a:t>12/12/2023</a:t>
            </a:fld>
            <a:endParaRPr lang="en-US"/>
          </a:p>
        </p:txBody>
      </p:sp>
      <p:sp>
        <p:nvSpPr>
          <p:cNvPr id="5" name="Footer Placeholder 4">
            <a:extLst>
              <a:ext uri="{FF2B5EF4-FFF2-40B4-BE49-F238E27FC236}">
                <a16:creationId xmlns:a16="http://schemas.microsoft.com/office/drawing/2014/main" id="{0E5112A9-8E58-3990-A865-538AD020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FA1D0-5939-5E2B-9350-807B6D928603}"/>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1974509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2281F-F756-F598-2AE1-76D2B4C58081}"/>
              </a:ext>
            </a:extLst>
          </p:cNvPr>
          <p:cNvSpPr>
            <a:spLocks noGrp="1"/>
          </p:cNvSpPr>
          <p:nvPr>
            <p:ph idx="1"/>
          </p:nvPr>
        </p:nvSpPr>
        <p:spPr>
          <a:xfrm>
            <a:off x="838201" y="2892425"/>
            <a:ext cx="2743200" cy="497418"/>
          </a:xfrm>
        </p:spPr>
        <p:txBody>
          <a:bodyPr anchor="ctr">
            <a:normAutofit/>
          </a:bodyPr>
          <a:lstStyle>
            <a:lvl1pPr marL="0" indent="0">
              <a:buNone/>
              <a:defRPr sz="1500" b="0" i="0">
                <a:solidFill>
                  <a:srgbClr val="463092"/>
                </a:solidFill>
                <a:latin typeface="Calibre Regular" panose="020B0503030202060203" pitchFamily="34" charset="77"/>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a:t>Click to edit Master text styles</a:t>
            </a:r>
          </a:p>
        </p:txBody>
      </p:sp>
      <p:sp>
        <p:nvSpPr>
          <p:cNvPr id="4" name="Date Placeholder 3">
            <a:extLst>
              <a:ext uri="{FF2B5EF4-FFF2-40B4-BE49-F238E27FC236}">
                <a16:creationId xmlns:a16="http://schemas.microsoft.com/office/drawing/2014/main" id="{BD18DDC3-CED6-7986-A933-3B6C2574AD1D}"/>
              </a:ext>
            </a:extLst>
          </p:cNvPr>
          <p:cNvSpPr>
            <a:spLocks noGrp="1"/>
          </p:cNvSpPr>
          <p:nvPr>
            <p:ph type="dt" sz="half" idx="10"/>
          </p:nvPr>
        </p:nvSpPr>
        <p:spPr/>
        <p:txBody>
          <a:bodyPr/>
          <a:lstStyle/>
          <a:p>
            <a:fld id="{C8D22FEC-FAB6-45A0-8C67-2DBF1840CB3F}" type="datetime1">
              <a:rPr lang="en-US" smtClean="0"/>
              <a:t>12/12/2023</a:t>
            </a:fld>
            <a:endParaRPr lang="en-US"/>
          </a:p>
        </p:txBody>
      </p:sp>
      <p:sp>
        <p:nvSpPr>
          <p:cNvPr id="5" name="Footer Placeholder 4">
            <a:extLst>
              <a:ext uri="{FF2B5EF4-FFF2-40B4-BE49-F238E27FC236}">
                <a16:creationId xmlns:a16="http://schemas.microsoft.com/office/drawing/2014/main" id="{0E5112A9-8E58-3990-A865-538AD020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FA1D0-5939-5E2B-9350-807B6D928603}"/>
              </a:ext>
            </a:extLst>
          </p:cNvPr>
          <p:cNvSpPr>
            <a:spLocks noGrp="1"/>
          </p:cNvSpPr>
          <p:nvPr>
            <p:ph type="sldNum" sz="quarter" idx="12"/>
          </p:nvPr>
        </p:nvSpPr>
        <p:spPr/>
        <p:txBody>
          <a:bodyPr/>
          <a:lstStyle/>
          <a:p>
            <a:fld id="{FCB66416-DAFA-A946-B352-396B1467BEB1}" type="slidenum">
              <a:rPr lang="en-US" smtClean="0"/>
              <a:t>‹#›</a:t>
            </a:fld>
            <a:endParaRPr lang="en-US"/>
          </a:p>
        </p:txBody>
      </p:sp>
      <p:sp>
        <p:nvSpPr>
          <p:cNvPr id="7" name="Content Placeholder 2">
            <a:extLst>
              <a:ext uri="{FF2B5EF4-FFF2-40B4-BE49-F238E27FC236}">
                <a16:creationId xmlns:a16="http://schemas.microsoft.com/office/drawing/2014/main" id="{E8E395E1-884B-D652-D610-8613A6C38DDA}"/>
              </a:ext>
            </a:extLst>
          </p:cNvPr>
          <p:cNvSpPr>
            <a:spLocks noGrp="1"/>
          </p:cNvSpPr>
          <p:nvPr>
            <p:ph idx="13"/>
          </p:nvPr>
        </p:nvSpPr>
        <p:spPr>
          <a:xfrm>
            <a:off x="838201" y="3682470"/>
            <a:ext cx="2743200" cy="497418"/>
          </a:xfrm>
        </p:spPr>
        <p:txBody>
          <a:bodyPr anchor="ctr">
            <a:normAutofit/>
          </a:bodyPr>
          <a:lstStyle>
            <a:lvl1pPr marL="0" indent="0">
              <a:buNone/>
              <a:defRPr sz="1500" b="0" i="0">
                <a:solidFill>
                  <a:srgbClr val="463092"/>
                </a:solidFill>
                <a:latin typeface="Calibre Regular" panose="020B0503030202060203" pitchFamily="34" charset="77"/>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a:t>Click to edit Master text styles</a:t>
            </a:r>
          </a:p>
        </p:txBody>
      </p:sp>
      <p:sp>
        <p:nvSpPr>
          <p:cNvPr id="8" name="Content Placeholder 2">
            <a:extLst>
              <a:ext uri="{FF2B5EF4-FFF2-40B4-BE49-F238E27FC236}">
                <a16:creationId xmlns:a16="http://schemas.microsoft.com/office/drawing/2014/main" id="{E9A17379-20D5-0397-1596-A032E20C2E26}"/>
              </a:ext>
            </a:extLst>
          </p:cNvPr>
          <p:cNvSpPr>
            <a:spLocks noGrp="1"/>
          </p:cNvSpPr>
          <p:nvPr>
            <p:ph idx="14"/>
          </p:nvPr>
        </p:nvSpPr>
        <p:spPr>
          <a:xfrm>
            <a:off x="838201" y="4472515"/>
            <a:ext cx="2743200" cy="497418"/>
          </a:xfrm>
        </p:spPr>
        <p:txBody>
          <a:bodyPr anchor="ctr">
            <a:normAutofit/>
          </a:bodyPr>
          <a:lstStyle>
            <a:lvl1pPr marL="0" indent="0">
              <a:buNone/>
              <a:defRPr sz="1500" b="0" i="0">
                <a:solidFill>
                  <a:srgbClr val="463092"/>
                </a:solidFill>
                <a:latin typeface="Calibre Regular" panose="020B0503030202060203" pitchFamily="34" charset="77"/>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a:t>Click to edit Master text styles</a:t>
            </a:r>
          </a:p>
        </p:txBody>
      </p:sp>
      <p:sp>
        <p:nvSpPr>
          <p:cNvPr id="9" name="Content Placeholder 2">
            <a:extLst>
              <a:ext uri="{FF2B5EF4-FFF2-40B4-BE49-F238E27FC236}">
                <a16:creationId xmlns:a16="http://schemas.microsoft.com/office/drawing/2014/main" id="{6A1D5851-8954-425C-ACF5-4577546B0281}"/>
              </a:ext>
            </a:extLst>
          </p:cNvPr>
          <p:cNvSpPr>
            <a:spLocks noGrp="1"/>
          </p:cNvSpPr>
          <p:nvPr>
            <p:ph idx="15"/>
          </p:nvPr>
        </p:nvSpPr>
        <p:spPr>
          <a:xfrm>
            <a:off x="3818466" y="2892425"/>
            <a:ext cx="4334933" cy="497418"/>
          </a:xfrm>
        </p:spPr>
        <p:txBody>
          <a:bodyPr anchor="ctr">
            <a:normAutofit/>
          </a:bodyPr>
          <a:lstStyle>
            <a:lvl1pPr marL="0" indent="0">
              <a:buNone/>
              <a:defRPr sz="1100" b="0" i="0">
                <a:solidFill>
                  <a:schemeClr val="tx1">
                    <a:lumMod val="50000"/>
                    <a:lumOff val="50000"/>
                  </a:schemeClr>
                </a:solidFill>
                <a:latin typeface="Calibre Regular" panose="020B0503030202060203" pitchFamily="34" charset="77"/>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a:t>Click to edit Master text styles</a:t>
            </a:r>
          </a:p>
        </p:txBody>
      </p:sp>
      <p:sp>
        <p:nvSpPr>
          <p:cNvPr id="10" name="Content Placeholder 2">
            <a:extLst>
              <a:ext uri="{FF2B5EF4-FFF2-40B4-BE49-F238E27FC236}">
                <a16:creationId xmlns:a16="http://schemas.microsoft.com/office/drawing/2014/main" id="{232941E3-35A2-F1DE-B1AA-69914474CFA9}"/>
              </a:ext>
            </a:extLst>
          </p:cNvPr>
          <p:cNvSpPr>
            <a:spLocks noGrp="1"/>
          </p:cNvSpPr>
          <p:nvPr>
            <p:ph idx="16"/>
          </p:nvPr>
        </p:nvSpPr>
        <p:spPr>
          <a:xfrm>
            <a:off x="3818466" y="3682470"/>
            <a:ext cx="4334933" cy="497418"/>
          </a:xfrm>
        </p:spPr>
        <p:txBody>
          <a:bodyPr anchor="ctr">
            <a:normAutofit/>
          </a:bodyPr>
          <a:lstStyle>
            <a:lvl1pPr marL="0" indent="0">
              <a:buNone/>
              <a:defRPr sz="1100" b="0" i="0">
                <a:solidFill>
                  <a:schemeClr val="tx1">
                    <a:lumMod val="50000"/>
                    <a:lumOff val="50000"/>
                  </a:schemeClr>
                </a:solidFill>
                <a:latin typeface="Calibre Regular" panose="020B0503030202060203" pitchFamily="34" charset="77"/>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a:t>Click to edit Master text styles</a:t>
            </a:r>
          </a:p>
        </p:txBody>
      </p:sp>
      <p:sp>
        <p:nvSpPr>
          <p:cNvPr id="11" name="Content Placeholder 2">
            <a:extLst>
              <a:ext uri="{FF2B5EF4-FFF2-40B4-BE49-F238E27FC236}">
                <a16:creationId xmlns:a16="http://schemas.microsoft.com/office/drawing/2014/main" id="{21C28178-BCAA-56AF-BC0A-C5DF5664EF9F}"/>
              </a:ext>
            </a:extLst>
          </p:cNvPr>
          <p:cNvSpPr>
            <a:spLocks noGrp="1"/>
          </p:cNvSpPr>
          <p:nvPr>
            <p:ph idx="17"/>
          </p:nvPr>
        </p:nvSpPr>
        <p:spPr>
          <a:xfrm>
            <a:off x="3818466" y="4472515"/>
            <a:ext cx="4334933" cy="497418"/>
          </a:xfrm>
        </p:spPr>
        <p:txBody>
          <a:bodyPr anchor="ctr">
            <a:normAutofit/>
          </a:bodyPr>
          <a:lstStyle>
            <a:lvl1pPr marL="0" indent="0">
              <a:buNone/>
              <a:defRPr sz="1100" b="0" i="0">
                <a:solidFill>
                  <a:schemeClr val="tx1">
                    <a:lumMod val="50000"/>
                    <a:lumOff val="50000"/>
                  </a:schemeClr>
                </a:solidFill>
                <a:latin typeface="Calibre Regular" panose="020B0503030202060203" pitchFamily="34" charset="77"/>
              </a:defRPr>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a:t>Click to edit Master text styles</a:t>
            </a:r>
          </a:p>
        </p:txBody>
      </p:sp>
      <p:sp>
        <p:nvSpPr>
          <p:cNvPr id="12" name="Title 1">
            <a:extLst>
              <a:ext uri="{FF2B5EF4-FFF2-40B4-BE49-F238E27FC236}">
                <a16:creationId xmlns:a16="http://schemas.microsoft.com/office/drawing/2014/main" id="{BFF30EBA-23DD-68D0-30CA-CA4FA49D8928}"/>
              </a:ext>
            </a:extLst>
          </p:cNvPr>
          <p:cNvSpPr>
            <a:spLocks noGrp="1"/>
          </p:cNvSpPr>
          <p:nvPr>
            <p:ph type="title"/>
          </p:nvPr>
        </p:nvSpPr>
        <p:spPr>
          <a:xfrm>
            <a:off x="838200" y="365125"/>
            <a:ext cx="10515600" cy="1325563"/>
          </a:xfrm>
        </p:spPr>
        <p:txBody>
          <a:bodyPr anchor="b">
            <a:normAutofit/>
          </a:bodyPr>
          <a:lstStyle>
            <a:lvl1pPr>
              <a:defRPr sz="2500"/>
            </a:lvl1pPr>
          </a:lstStyle>
          <a:p>
            <a:r>
              <a:rPr lang="en-US"/>
              <a:t>Click to edit Master title style</a:t>
            </a:r>
          </a:p>
        </p:txBody>
      </p:sp>
      <p:sp>
        <p:nvSpPr>
          <p:cNvPr id="13" name="Content Placeholder 2">
            <a:extLst>
              <a:ext uri="{FF2B5EF4-FFF2-40B4-BE49-F238E27FC236}">
                <a16:creationId xmlns:a16="http://schemas.microsoft.com/office/drawing/2014/main" id="{5815E2B2-7DDB-A2AB-387B-5087380727BB}"/>
              </a:ext>
            </a:extLst>
          </p:cNvPr>
          <p:cNvSpPr>
            <a:spLocks noGrp="1"/>
          </p:cNvSpPr>
          <p:nvPr>
            <p:ph idx="18"/>
          </p:nvPr>
        </p:nvSpPr>
        <p:spPr>
          <a:xfrm>
            <a:off x="838200" y="1825625"/>
            <a:ext cx="10515600" cy="4351338"/>
          </a:xfrm>
        </p:spPr>
        <p:txBody>
          <a:bodyPr>
            <a:normAutofit/>
          </a:bodyPr>
          <a:lstStyle>
            <a:lvl1pPr marL="0" indent="0">
              <a:buNone/>
              <a:defRPr sz="1500">
                <a:solidFill>
                  <a:schemeClr val="tx1">
                    <a:lumMod val="50000"/>
                    <a:lumOff val="50000"/>
                  </a:schemeClr>
                </a:solidFill>
              </a:defRPr>
            </a:lvl1pPr>
            <a:lvl2pPr marL="457200" indent="0">
              <a:buNone/>
              <a:defRPr sz="1500">
                <a:solidFill>
                  <a:schemeClr val="tx1">
                    <a:lumMod val="50000"/>
                    <a:lumOff val="50000"/>
                  </a:schemeClr>
                </a:solidFill>
              </a:defRPr>
            </a:lvl2pPr>
            <a:lvl3pPr marL="914400" indent="0">
              <a:buNone/>
              <a:defRPr sz="1500">
                <a:solidFill>
                  <a:schemeClr val="tx1">
                    <a:lumMod val="50000"/>
                    <a:lumOff val="50000"/>
                  </a:schemeClr>
                </a:solidFill>
              </a:defRPr>
            </a:lvl3pPr>
            <a:lvl4pPr marL="1371600" indent="0">
              <a:buNone/>
              <a:defRPr sz="1500">
                <a:solidFill>
                  <a:schemeClr val="tx1">
                    <a:lumMod val="50000"/>
                    <a:lumOff val="50000"/>
                  </a:schemeClr>
                </a:solidFill>
              </a:defRPr>
            </a:lvl4pPr>
            <a:lvl5pPr marL="1828800" indent="0">
              <a:buNone/>
              <a:defRPr sz="15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82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598E-54F2-5BD9-B11A-6E3D18255763}"/>
              </a:ext>
            </a:extLst>
          </p:cNvPr>
          <p:cNvSpPr>
            <a:spLocks noGrp="1"/>
          </p:cNvSpPr>
          <p:nvPr>
            <p:ph type="title"/>
          </p:nvPr>
        </p:nvSpPr>
        <p:spPr>
          <a:xfrm>
            <a:off x="831850" y="1709738"/>
            <a:ext cx="10515600" cy="2852737"/>
          </a:xfrm>
        </p:spPr>
        <p:txBody>
          <a:bodyPr anchor="b">
            <a:normAutofit/>
          </a:bodyPr>
          <a:lstStyle>
            <a:lvl1pPr>
              <a:defRPr sz="5500"/>
            </a:lvl1pPr>
          </a:lstStyle>
          <a:p>
            <a:r>
              <a:rPr lang="en-US"/>
              <a:t>Click to edit Master title style</a:t>
            </a:r>
          </a:p>
        </p:txBody>
      </p:sp>
      <p:sp>
        <p:nvSpPr>
          <p:cNvPr id="3" name="Text Placeholder 2">
            <a:extLst>
              <a:ext uri="{FF2B5EF4-FFF2-40B4-BE49-F238E27FC236}">
                <a16:creationId xmlns:a16="http://schemas.microsoft.com/office/drawing/2014/main" id="{7713BCA9-53EA-2ABD-DC29-8EA5B7DC7156}"/>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FACB55-5948-9940-6E67-97FAA356EBB3}"/>
              </a:ext>
            </a:extLst>
          </p:cNvPr>
          <p:cNvSpPr>
            <a:spLocks noGrp="1"/>
          </p:cNvSpPr>
          <p:nvPr>
            <p:ph type="dt" sz="half" idx="10"/>
          </p:nvPr>
        </p:nvSpPr>
        <p:spPr/>
        <p:txBody>
          <a:bodyPr/>
          <a:lstStyle/>
          <a:p>
            <a:fld id="{04EF7D1E-0983-4563-9916-E9E3475A82DD}" type="datetime1">
              <a:rPr lang="en-US" smtClean="0"/>
              <a:t>12/12/2023</a:t>
            </a:fld>
            <a:endParaRPr lang="en-US"/>
          </a:p>
        </p:txBody>
      </p:sp>
      <p:sp>
        <p:nvSpPr>
          <p:cNvPr id="5" name="Footer Placeholder 4">
            <a:extLst>
              <a:ext uri="{FF2B5EF4-FFF2-40B4-BE49-F238E27FC236}">
                <a16:creationId xmlns:a16="http://schemas.microsoft.com/office/drawing/2014/main" id="{1E7C793B-1735-E272-5B6D-04FB62CC3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8723B-7681-880A-86C0-1A9D8C1D1368}"/>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62701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19DF-1A53-AF5A-BF91-2F5FF8C94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ACC0E1-2E4E-58FA-9C68-28CC8C1FD1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EE519-74C0-5170-9BF8-C5A0CC6AB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5FAE4E-3F92-F223-EA90-F4FFBC60A2FA}"/>
              </a:ext>
            </a:extLst>
          </p:cNvPr>
          <p:cNvSpPr>
            <a:spLocks noGrp="1"/>
          </p:cNvSpPr>
          <p:nvPr>
            <p:ph type="dt" sz="half" idx="10"/>
          </p:nvPr>
        </p:nvSpPr>
        <p:spPr/>
        <p:txBody>
          <a:bodyPr/>
          <a:lstStyle/>
          <a:p>
            <a:fld id="{3170C31A-A702-4D83-8ABB-FE035F191590}" type="datetime1">
              <a:rPr lang="en-US" smtClean="0"/>
              <a:t>12/12/2023</a:t>
            </a:fld>
            <a:endParaRPr lang="en-US"/>
          </a:p>
        </p:txBody>
      </p:sp>
      <p:sp>
        <p:nvSpPr>
          <p:cNvPr id="6" name="Footer Placeholder 5">
            <a:extLst>
              <a:ext uri="{FF2B5EF4-FFF2-40B4-BE49-F238E27FC236}">
                <a16:creationId xmlns:a16="http://schemas.microsoft.com/office/drawing/2014/main" id="{F906AD39-3396-3785-AA8B-8E3757299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7F125-0459-4DB1-A2DA-5D059D1C2E58}"/>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3063222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2E3F-D4F2-4BBF-69AF-2200FE4873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7F420B-2BEA-318F-7D09-967B399CF192}"/>
              </a:ext>
            </a:extLst>
          </p:cNvPr>
          <p:cNvSpPr>
            <a:spLocks noGrp="1"/>
          </p:cNvSpPr>
          <p:nvPr>
            <p:ph type="body" idx="1" hasCustomPrompt="1"/>
          </p:nvPr>
        </p:nvSpPr>
        <p:spPr>
          <a:xfrm>
            <a:off x="839788" y="1681163"/>
            <a:ext cx="5157787" cy="823912"/>
          </a:xfrm>
        </p:spPr>
        <p:txBody>
          <a:bodyPr anchor="b">
            <a:normAutofit/>
          </a:bodyPr>
          <a:lstStyle>
            <a:lvl1pPr marL="0" indent="0">
              <a:buNone/>
              <a:defRPr sz="2000" b="0" i="0">
                <a:latin typeface="Calibre Medium"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7A59D-5E47-2D7E-DFD4-856516BCA1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421792-2912-B36E-5D66-6C092B9EB540}"/>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000" b="0" i="0">
                <a:latin typeface="Calibre Medium"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982008-6D71-7A50-0BE4-F8B31E363B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9EC436-A494-F8DD-0A5E-568E5A91A652}"/>
              </a:ext>
            </a:extLst>
          </p:cNvPr>
          <p:cNvSpPr>
            <a:spLocks noGrp="1"/>
          </p:cNvSpPr>
          <p:nvPr>
            <p:ph type="dt" sz="half" idx="10"/>
          </p:nvPr>
        </p:nvSpPr>
        <p:spPr/>
        <p:txBody>
          <a:bodyPr/>
          <a:lstStyle/>
          <a:p>
            <a:fld id="{2AE46684-74AC-44F9-A626-DC6215BCE332}" type="datetime1">
              <a:rPr lang="en-US" smtClean="0"/>
              <a:t>12/12/2023</a:t>
            </a:fld>
            <a:endParaRPr lang="en-US"/>
          </a:p>
        </p:txBody>
      </p:sp>
      <p:sp>
        <p:nvSpPr>
          <p:cNvPr id="8" name="Footer Placeholder 7">
            <a:extLst>
              <a:ext uri="{FF2B5EF4-FFF2-40B4-BE49-F238E27FC236}">
                <a16:creationId xmlns:a16="http://schemas.microsoft.com/office/drawing/2014/main" id="{F2C2A5EA-8318-6098-06BC-218C47F0A3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724942-3DA4-8B23-4B1F-82EDEDEA3C6B}"/>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2488674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ED1A-BCC8-A041-3DD8-3D65E61CF4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0F28EB-79DA-6DD3-1B65-B654BEDBA880}"/>
              </a:ext>
            </a:extLst>
          </p:cNvPr>
          <p:cNvSpPr>
            <a:spLocks noGrp="1"/>
          </p:cNvSpPr>
          <p:nvPr>
            <p:ph type="dt" sz="half" idx="10"/>
          </p:nvPr>
        </p:nvSpPr>
        <p:spPr/>
        <p:txBody>
          <a:bodyPr/>
          <a:lstStyle/>
          <a:p>
            <a:fld id="{572F5993-1FB1-4AE8-BF54-2DD665818D9A}" type="datetime1">
              <a:rPr lang="en-US" smtClean="0"/>
              <a:t>12/12/2023</a:t>
            </a:fld>
            <a:endParaRPr lang="en-US"/>
          </a:p>
        </p:txBody>
      </p:sp>
      <p:sp>
        <p:nvSpPr>
          <p:cNvPr id="4" name="Footer Placeholder 3">
            <a:extLst>
              <a:ext uri="{FF2B5EF4-FFF2-40B4-BE49-F238E27FC236}">
                <a16:creationId xmlns:a16="http://schemas.microsoft.com/office/drawing/2014/main" id="{81472686-798A-9515-65C9-3F1A150A62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004485-4AE3-CCB0-EDB3-F2DB0967FB10}"/>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1393036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BC4AF-1EAF-8A42-EE78-A7D2924C73F6}"/>
              </a:ext>
            </a:extLst>
          </p:cNvPr>
          <p:cNvSpPr>
            <a:spLocks noGrp="1"/>
          </p:cNvSpPr>
          <p:nvPr>
            <p:ph type="dt" sz="half" idx="10"/>
          </p:nvPr>
        </p:nvSpPr>
        <p:spPr/>
        <p:txBody>
          <a:bodyPr/>
          <a:lstStyle/>
          <a:p>
            <a:fld id="{B44B84A3-D05D-46BE-AF92-CD163FC31C34}" type="datetime1">
              <a:rPr lang="en-US" smtClean="0"/>
              <a:t>12/12/2023</a:t>
            </a:fld>
            <a:endParaRPr lang="en-US"/>
          </a:p>
        </p:txBody>
      </p:sp>
      <p:sp>
        <p:nvSpPr>
          <p:cNvPr id="3" name="Footer Placeholder 2">
            <a:extLst>
              <a:ext uri="{FF2B5EF4-FFF2-40B4-BE49-F238E27FC236}">
                <a16:creationId xmlns:a16="http://schemas.microsoft.com/office/drawing/2014/main" id="{99171A8E-F33E-B19C-4DBE-5B7D138DC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B2DD86-6D5E-BBDE-03E6-1F5B94B5393B}"/>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427346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1540-F0AF-3CBB-4E85-3B8C552B3D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52281F-F756-F598-2AE1-76D2B4C580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8DDC3-CED6-7986-A933-3B6C2574AD1D}"/>
              </a:ext>
            </a:extLst>
          </p:cNvPr>
          <p:cNvSpPr>
            <a:spLocks noGrp="1"/>
          </p:cNvSpPr>
          <p:nvPr>
            <p:ph type="dt" sz="half" idx="10"/>
          </p:nvPr>
        </p:nvSpPr>
        <p:spPr/>
        <p:txBody>
          <a:bodyPr/>
          <a:lstStyle/>
          <a:p>
            <a:fld id="{66897D12-E74B-0D4E-9F01-133D5260585B}" type="datetimeFigureOut">
              <a:rPr lang="en-US" smtClean="0"/>
              <a:t>12/12/2023</a:t>
            </a:fld>
            <a:endParaRPr lang="en-US"/>
          </a:p>
        </p:txBody>
      </p:sp>
      <p:sp>
        <p:nvSpPr>
          <p:cNvPr id="5" name="Footer Placeholder 4">
            <a:extLst>
              <a:ext uri="{FF2B5EF4-FFF2-40B4-BE49-F238E27FC236}">
                <a16:creationId xmlns:a16="http://schemas.microsoft.com/office/drawing/2014/main" id="{0E5112A9-8E58-3990-A865-538AD020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FA1D0-5939-5E2B-9350-807B6D928603}"/>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1641478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D719-268C-22C2-1AF9-9A4DD3573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749D35-99AF-F6C3-8A87-B653B0DE5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F2C026-8200-F824-B6B3-9BDDF076E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55966-61DC-1B1D-6D82-06EA10D2048C}"/>
              </a:ext>
            </a:extLst>
          </p:cNvPr>
          <p:cNvSpPr>
            <a:spLocks noGrp="1"/>
          </p:cNvSpPr>
          <p:nvPr>
            <p:ph type="dt" sz="half" idx="10"/>
          </p:nvPr>
        </p:nvSpPr>
        <p:spPr/>
        <p:txBody>
          <a:bodyPr/>
          <a:lstStyle/>
          <a:p>
            <a:fld id="{F708D7AA-873D-4E79-91C7-CFF54449376C}" type="datetime1">
              <a:rPr lang="en-US" smtClean="0"/>
              <a:t>12/12/2023</a:t>
            </a:fld>
            <a:endParaRPr lang="en-US"/>
          </a:p>
        </p:txBody>
      </p:sp>
      <p:sp>
        <p:nvSpPr>
          <p:cNvPr id="6" name="Footer Placeholder 5">
            <a:extLst>
              <a:ext uri="{FF2B5EF4-FFF2-40B4-BE49-F238E27FC236}">
                <a16:creationId xmlns:a16="http://schemas.microsoft.com/office/drawing/2014/main" id="{47FB34C9-EE36-AC44-B3FE-777818FC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668F4-5EFE-4B50-5800-CA378A0FDB54}"/>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4156089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DD77-5010-BD00-2F3C-E9B1C8B89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82EB4C-1511-231D-7243-63D502F20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B6B3FE5-2D78-351B-EE09-E0385B130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FE460-335B-FFB4-DCBE-9EBA39D8E0AE}"/>
              </a:ext>
            </a:extLst>
          </p:cNvPr>
          <p:cNvSpPr>
            <a:spLocks noGrp="1"/>
          </p:cNvSpPr>
          <p:nvPr>
            <p:ph type="dt" sz="half" idx="10"/>
          </p:nvPr>
        </p:nvSpPr>
        <p:spPr/>
        <p:txBody>
          <a:bodyPr/>
          <a:lstStyle/>
          <a:p>
            <a:fld id="{A303A399-9C0A-499A-B687-779225A08D0E}" type="datetime1">
              <a:rPr lang="en-US" smtClean="0"/>
              <a:t>12/12/2023</a:t>
            </a:fld>
            <a:endParaRPr lang="en-US"/>
          </a:p>
        </p:txBody>
      </p:sp>
      <p:sp>
        <p:nvSpPr>
          <p:cNvPr id="6" name="Footer Placeholder 5">
            <a:extLst>
              <a:ext uri="{FF2B5EF4-FFF2-40B4-BE49-F238E27FC236}">
                <a16:creationId xmlns:a16="http://schemas.microsoft.com/office/drawing/2014/main" id="{A9AE2F38-5D4D-A75F-5D36-82C2BB3D0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97D60-F07B-F032-5B90-7A066BC30E33}"/>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3559468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8D68-53CA-F0D9-DB05-988FB1EB12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1A4436-79D0-28D7-59B8-CC187A9285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518CF-4E5D-F4C7-62EB-A4DFA44752AD}"/>
              </a:ext>
            </a:extLst>
          </p:cNvPr>
          <p:cNvSpPr>
            <a:spLocks noGrp="1"/>
          </p:cNvSpPr>
          <p:nvPr>
            <p:ph type="dt" sz="half" idx="10"/>
          </p:nvPr>
        </p:nvSpPr>
        <p:spPr/>
        <p:txBody>
          <a:bodyPr/>
          <a:lstStyle/>
          <a:p>
            <a:fld id="{4B57797B-82A7-4575-A040-A4251FADD96E}" type="datetime1">
              <a:rPr lang="en-US" smtClean="0"/>
              <a:t>12/12/2023</a:t>
            </a:fld>
            <a:endParaRPr lang="en-US"/>
          </a:p>
        </p:txBody>
      </p:sp>
      <p:sp>
        <p:nvSpPr>
          <p:cNvPr id="5" name="Footer Placeholder 4">
            <a:extLst>
              <a:ext uri="{FF2B5EF4-FFF2-40B4-BE49-F238E27FC236}">
                <a16:creationId xmlns:a16="http://schemas.microsoft.com/office/drawing/2014/main" id="{27D7945F-F4E6-FBAA-5494-2BEB2A2D9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5E827-D5B0-392A-00BC-16413802899B}"/>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1087835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F2656-435B-86A5-A659-AA4A25D03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2E253F-D803-25BD-D6C9-1555BD4884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DFB96-91C4-A017-0EA2-41DFC8A41EE1}"/>
              </a:ext>
            </a:extLst>
          </p:cNvPr>
          <p:cNvSpPr>
            <a:spLocks noGrp="1"/>
          </p:cNvSpPr>
          <p:nvPr>
            <p:ph type="dt" sz="half" idx="10"/>
          </p:nvPr>
        </p:nvSpPr>
        <p:spPr/>
        <p:txBody>
          <a:bodyPr/>
          <a:lstStyle/>
          <a:p>
            <a:fld id="{77E95BA7-82B6-4655-94B7-DA16D265E009}" type="datetime1">
              <a:rPr lang="en-US" smtClean="0"/>
              <a:t>12/12/2023</a:t>
            </a:fld>
            <a:endParaRPr lang="en-US"/>
          </a:p>
        </p:txBody>
      </p:sp>
      <p:sp>
        <p:nvSpPr>
          <p:cNvPr id="5" name="Footer Placeholder 4">
            <a:extLst>
              <a:ext uri="{FF2B5EF4-FFF2-40B4-BE49-F238E27FC236}">
                <a16:creationId xmlns:a16="http://schemas.microsoft.com/office/drawing/2014/main" id="{0DE0AEF2-9711-5580-2A22-81FE7B5A4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BAB8C-E286-DFCA-E802-6AB4C5DDB984}"/>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2025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598E-54F2-5BD9-B11A-6E3D182557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13BCA9-53EA-2ABD-DC29-8EA5B7DC71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FACB55-5948-9940-6E67-97FAA356EBB3}"/>
              </a:ext>
            </a:extLst>
          </p:cNvPr>
          <p:cNvSpPr>
            <a:spLocks noGrp="1"/>
          </p:cNvSpPr>
          <p:nvPr>
            <p:ph type="dt" sz="half" idx="10"/>
          </p:nvPr>
        </p:nvSpPr>
        <p:spPr/>
        <p:txBody>
          <a:bodyPr/>
          <a:lstStyle/>
          <a:p>
            <a:fld id="{66897D12-E74B-0D4E-9F01-133D5260585B}" type="datetimeFigureOut">
              <a:rPr lang="en-US" smtClean="0"/>
              <a:t>12/12/2023</a:t>
            </a:fld>
            <a:endParaRPr lang="en-US"/>
          </a:p>
        </p:txBody>
      </p:sp>
      <p:sp>
        <p:nvSpPr>
          <p:cNvPr id="5" name="Footer Placeholder 4">
            <a:extLst>
              <a:ext uri="{FF2B5EF4-FFF2-40B4-BE49-F238E27FC236}">
                <a16:creationId xmlns:a16="http://schemas.microsoft.com/office/drawing/2014/main" id="{1E7C793B-1735-E272-5B6D-04FB62CC3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8723B-7681-880A-86C0-1A9D8C1D1368}"/>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367665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19DF-1A53-AF5A-BF91-2F5FF8C94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ACC0E1-2E4E-58FA-9C68-28CC8C1FD1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EE519-74C0-5170-9BF8-C5A0CC6AB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5FAE4E-3F92-F223-EA90-F4FFBC60A2FA}"/>
              </a:ext>
            </a:extLst>
          </p:cNvPr>
          <p:cNvSpPr>
            <a:spLocks noGrp="1"/>
          </p:cNvSpPr>
          <p:nvPr>
            <p:ph type="dt" sz="half" idx="10"/>
          </p:nvPr>
        </p:nvSpPr>
        <p:spPr/>
        <p:txBody>
          <a:bodyPr/>
          <a:lstStyle/>
          <a:p>
            <a:fld id="{66897D12-E74B-0D4E-9F01-133D5260585B}" type="datetimeFigureOut">
              <a:rPr lang="en-US" smtClean="0"/>
              <a:t>12/12/2023</a:t>
            </a:fld>
            <a:endParaRPr lang="en-US"/>
          </a:p>
        </p:txBody>
      </p:sp>
      <p:sp>
        <p:nvSpPr>
          <p:cNvPr id="6" name="Footer Placeholder 5">
            <a:extLst>
              <a:ext uri="{FF2B5EF4-FFF2-40B4-BE49-F238E27FC236}">
                <a16:creationId xmlns:a16="http://schemas.microsoft.com/office/drawing/2014/main" id="{F906AD39-3396-3785-AA8B-8E3757299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7F125-0459-4DB1-A2DA-5D059D1C2E58}"/>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35046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2E3F-D4F2-4BBF-69AF-2200FE4873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7F420B-2BEA-318F-7D09-967B399CF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7A59D-5E47-2D7E-DFD4-856516BCA1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421792-2912-B36E-5D66-6C092B9EB5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982008-6D71-7A50-0BE4-F8B31E363B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9EC436-A494-F8DD-0A5E-568E5A91A652}"/>
              </a:ext>
            </a:extLst>
          </p:cNvPr>
          <p:cNvSpPr>
            <a:spLocks noGrp="1"/>
          </p:cNvSpPr>
          <p:nvPr>
            <p:ph type="dt" sz="half" idx="10"/>
          </p:nvPr>
        </p:nvSpPr>
        <p:spPr/>
        <p:txBody>
          <a:bodyPr/>
          <a:lstStyle/>
          <a:p>
            <a:fld id="{66897D12-E74B-0D4E-9F01-133D5260585B}" type="datetimeFigureOut">
              <a:rPr lang="en-US" smtClean="0"/>
              <a:t>12/12/2023</a:t>
            </a:fld>
            <a:endParaRPr lang="en-US"/>
          </a:p>
        </p:txBody>
      </p:sp>
      <p:sp>
        <p:nvSpPr>
          <p:cNvPr id="8" name="Footer Placeholder 7">
            <a:extLst>
              <a:ext uri="{FF2B5EF4-FFF2-40B4-BE49-F238E27FC236}">
                <a16:creationId xmlns:a16="http://schemas.microsoft.com/office/drawing/2014/main" id="{F2C2A5EA-8318-6098-06BC-218C47F0A3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724942-3DA4-8B23-4B1F-82EDEDEA3C6B}"/>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123309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ED1A-BCC8-A041-3DD8-3D65E61CF4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0F28EB-79DA-6DD3-1B65-B654BEDBA880}"/>
              </a:ext>
            </a:extLst>
          </p:cNvPr>
          <p:cNvSpPr>
            <a:spLocks noGrp="1"/>
          </p:cNvSpPr>
          <p:nvPr>
            <p:ph type="dt" sz="half" idx="10"/>
          </p:nvPr>
        </p:nvSpPr>
        <p:spPr/>
        <p:txBody>
          <a:bodyPr/>
          <a:lstStyle/>
          <a:p>
            <a:fld id="{66897D12-E74B-0D4E-9F01-133D5260585B}" type="datetimeFigureOut">
              <a:rPr lang="en-US" smtClean="0"/>
              <a:t>12/12/2023</a:t>
            </a:fld>
            <a:endParaRPr lang="en-US"/>
          </a:p>
        </p:txBody>
      </p:sp>
      <p:sp>
        <p:nvSpPr>
          <p:cNvPr id="4" name="Footer Placeholder 3">
            <a:extLst>
              <a:ext uri="{FF2B5EF4-FFF2-40B4-BE49-F238E27FC236}">
                <a16:creationId xmlns:a16="http://schemas.microsoft.com/office/drawing/2014/main" id="{81472686-798A-9515-65C9-3F1A150A62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004485-4AE3-CCB0-EDB3-F2DB0967FB10}"/>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224839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BC4AF-1EAF-8A42-EE78-A7D2924C73F6}"/>
              </a:ext>
            </a:extLst>
          </p:cNvPr>
          <p:cNvSpPr>
            <a:spLocks noGrp="1"/>
          </p:cNvSpPr>
          <p:nvPr>
            <p:ph type="dt" sz="half" idx="10"/>
          </p:nvPr>
        </p:nvSpPr>
        <p:spPr/>
        <p:txBody>
          <a:bodyPr/>
          <a:lstStyle/>
          <a:p>
            <a:fld id="{66897D12-E74B-0D4E-9F01-133D5260585B}" type="datetimeFigureOut">
              <a:rPr lang="en-US" smtClean="0"/>
              <a:t>12/12/2023</a:t>
            </a:fld>
            <a:endParaRPr lang="en-US"/>
          </a:p>
        </p:txBody>
      </p:sp>
      <p:sp>
        <p:nvSpPr>
          <p:cNvPr id="3" name="Footer Placeholder 2">
            <a:extLst>
              <a:ext uri="{FF2B5EF4-FFF2-40B4-BE49-F238E27FC236}">
                <a16:creationId xmlns:a16="http://schemas.microsoft.com/office/drawing/2014/main" id="{99171A8E-F33E-B19C-4DBE-5B7D138DC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B2DD86-6D5E-BBDE-03E6-1F5B94B5393B}"/>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104415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D719-268C-22C2-1AF9-9A4DD3573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749D35-99AF-F6C3-8A87-B653B0DE5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F2C026-8200-F824-B6B3-9BDDF076E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55966-61DC-1B1D-6D82-06EA10D2048C}"/>
              </a:ext>
            </a:extLst>
          </p:cNvPr>
          <p:cNvSpPr>
            <a:spLocks noGrp="1"/>
          </p:cNvSpPr>
          <p:nvPr>
            <p:ph type="dt" sz="half" idx="10"/>
          </p:nvPr>
        </p:nvSpPr>
        <p:spPr/>
        <p:txBody>
          <a:bodyPr/>
          <a:lstStyle/>
          <a:p>
            <a:fld id="{66897D12-E74B-0D4E-9F01-133D5260585B}" type="datetimeFigureOut">
              <a:rPr lang="en-US" smtClean="0"/>
              <a:t>12/12/2023</a:t>
            </a:fld>
            <a:endParaRPr lang="en-US"/>
          </a:p>
        </p:txBody>
      </p:sp>
      <p:sp>
        <p:nvSpPr>
          <p:cNvPr id="6" name="Footer Placeholder 5">
            <a:extLst>
              <a:ext uri="{FF2B5EF4-FFF2-40B4-BE49-F238E27FC236}">
                <a16:creationId xmlns:a16="http://schemas.microsoft.com/office/drawing/2014/main" id="{47FB34C9-EE36-AC44-B3FE-777818FC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668F4-5EFE-4B50-5800-CA378A0FDB54}"/>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293406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DD77-5010-BD00-2F3C-E9B1C8B89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82EB4C-1511-231D-7243-63D502F20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6B3FE5-2D78-351B-EE09-E0385B130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FE460-335B-FFB4-DCBE-9EBA39D8E0AE}"/>
              </a:ext>
            </a:extLst>
          </p:cNvPr>
          <p:cNvSpPr>
            <a:spLocks noGrp="1"/>
          </p:cNvSpPr>
          <p:nvPr>
            <p:ph type="dt" sz="half" idx="10"/>
          </p:nvPr>
        </p:nvSpPr>
        <p:spPr/>
        <p:txBody>
          <a:bodyPr/>
          <a:lstStyle/>
          <a:p>
            <a:fld id="{66897D12-E74B-0D4E-9F01-133D5260585B}" type="datetimeFigureOut">
              <a:rPr lang="en-US" smtClean="0"/>
              <a:t>12/12/2023</a:t>
            </a:fld>
            <a:endParaRPr lang="en-US"/>
          </a:p>
        </p:txBody>
      </p:sp>
      <p:sp>
        <p:nvSpPr>
          <p:cNvPr id="6" name="Footer Placeholder 5">
            <a:extLst>
              <a:ext uri="{FF2B5EF4-FFF2-40B4-BE49-F238E27FC236}">
                <a16:creationId xmlns:a16="http://schemas.microsoft.com/office/drawing/2014/main" id="{A9AE2F38-5D4D-A75F-5D36-82C2BB3D0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97D60-F07B-F032-5B90-7A066BC30E33}"/>
              </a:ext>
            </a:extLst>
          </p:cNvPr>
          <p:cNvSpPr>
            <a:spLocks noGrp="1"/>
          </p:cNvSpPr>
          <p:nvPr>
            <p:ph type="sldNum" sz="quarter" idx="12"/>
          </p:nvPr>
        </p:nvSpPr>
        <p:spPr/>
        <p:txBody>
          <a:bodyPr/>
          <a:lstStyle/>
          <a:p>
            <a:fld id="{FCB66416-DAFA-A946-B352-396B1467BEB1}" type="slidenum">
              <a:rPr lang="en-US" smtClean="0"/>
              <a:t>‹#›</a:t>
            </a:fld>
            <a:endParaRPr lang="en-US"/>
          </a:p>
        </p:txBody>
      </p:sp>
    </p:spTree>
    <p:extLst>
      <p:ext uri="{BB962C8B-B14F-4D97-AF65-F5344CB8AC3E}">
        <p14:creationId xmlns:p14="http://schemas.microsoft.com/office/powerpoint/2010/main" val="348227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F86B5-CF8E-5091-D13D-9C6208AF3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96241D-9A7F-1A42-D805-F5B6D76E72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63078-FC0D-565E-4663-B6DF30295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libre Light" panose="020B0303030202060203" pitchFamily="34" charset="77"/>
              </a:defRPr>
            </a:lvl1pPr>
          </a:lstStyle>
          <a:p>
            <a:fld id="{66897D12-E74B-0D4E-9F01-133D5260585B}" type="datetimeFigureOut">
              <a:rPr lang="en-US" smtClean="0"/>
              <a:pPr/>
              <a:t>12/12/2023</a:t>
            </a:fld>
            <a:endParaRPr lang="en-US"/>
          </a:p>
        </p:txBody>
      </p:sp>
      <p:sp>
        <p:nvSpPr>
          <p:cNvPr id="5" name="Footer Placeholder 4">
            <a:extLst>
              <a:ext uri="{FF2B5EF4-FFF2-40B4-BE49-F238E27FC236}">
                <a16:creationId xmlns:a16="http://schemas.microsoft.com/office/drawing/2014/main" id="{6A1FCE23-C7E2-CE1D-FCF1-2A0035440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e Light" panose="020B0303030202060203" pitchFamily="34" charset="77"/>
              </a:defRPr>
            </a:lvl1pPr>
          </a:lstStyle>
          <a:p>
            <a:endParaRPr lang="en-US"/>
          </a:p>
        </p:txBody>
      </p:sp>
      <p:sp>
        <p:nvSpPr>
          <p:cNvPr id="6" name="Slide Number Placeholder 5">
            <a:extLst>
              <a:ext uri="{FF2B5EF4-FFF2-40B4-BE49-F238E27FC236}">
                <a16:creationId xmlns:a16="http://schemas.microsoft.com/office/drawing/2014/main" id="{924E774E-5A31-37B1-1EE5-8F27BF4A33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e Light" panose="020B0303030202060203" pitchFamily="34" charset="77"/>
              </a:defRPr>
            </a:lvl1pPr>
          </a:lstStyle>
          <a:p>
            <a:fld id="{FCB66416-DAFA-A946-B352-396B1467BEB1}" type="slidenum">
              <a:rPr lang="en-US" smtClean="0"/>
              <a:pPr/>
              <a:t>‹#›</a:t>
            </a:fld>
            <a:endParaRPr lang="en-US"/>
          </a:p>
        </p:txBody>
      </p:sp>
    </p:spTree>
    <p:extLst>
      <p:ext uri="{BB962C8B-B14F-4D97-AF65-F5344CB8AC3E}">
        <p14:creationId xmlns:p14="http://schemas.microsoft.com/office/powerpoint/2010/main" val="2569196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alibre Semibold" panose="020B050303020206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e Light" panose="020B030303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e Light" panose="020B030303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e Light" panose="020B030303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e Light" panose="020B030303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e Light" panose="020B03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F86B5-CF8E-5091-D13D-9C6208AF3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96241D-9A7F-1A42-D805-F5B6D76E72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63078-FC0D-565E-4663-B6DF30295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libre Light" panose="020B0303030202060203" pitchFamily="34" charset="77"/>
              </a:defRPr>
            </a:lvl1pPr>
          </a:lstStyle>
          <a:p>
            <a:fld id="{D4B2451A-9DA9-4E8E-994D-F6113704FE94}" type="datetime1">
              <a:rPr lang="en-US" smtClean="0"/>
              <a:t>12/12/2023</a:t>
            </a:fld>
            <a:endParaRPr lang="en-US"/>
          </a:p>
        </p:txBody>
      </p:sp>
      <p:sp>
        <p:nvSpPr>
          <p:cNvPr id="5" name="Footer Placeholder 4">
            <a:extLst>
              <a:ext uri="{FF2B5EF4-FFF2-40B4-BE49-F238E27FC236}">
                <a16:creationId xmlns:a16="http://schemas.microsoft.com/office/drawing/2014/main" id="{6A1FCE23-C7E2-CE1D-FCF1-2A0035440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e Light" panose="020B0303030202060203" pitchFamily="34" charset="77"/>
              </a:defRPr>
            </a:lvl1pPr>
          </a:lstStyle>
          <a:p>
            <a:endParaRPr lang="en-US"/>
          </a:p>
        </p:txBody>
      </p:sp>
      <p:sp>
        <p:nvSpPr>
          <p:cNvPr id="6" name="Slide Number Placeholder 5">
            <a:extLst>
              <a:ext uri="{FF2B5EF4-FFF2-40B4-BE49-F238E27FC236}">
                <a16:creationId xmlns:a16="http://schemas.microsoft.com/office/drawing/2014/main" id="{924E774E-5A31-37B1-1EE5-8F27BF4A33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e Light" panose="020B0303030202060203" pitchFamily="34" charset="77"/>
              </a:defRPr>
            </a:lvl1pPr>
          </a:lstStyle>
          <a:p>
            <a:fld id="{FCB66416-DAFA-A946-B352-396B1467BEB1}" type="slidenum">
              <a:rPr lang="en-US" smtClean="0"/>
              <a:pPr/>
              <a:t>‹#›</a:t>
            </a:fld>
            <a:endParaRPr lang="en-US"/>
          </a:p>
        </p:txBody>
      </p:sp>
    </p:spTree>
    <p:extLst>
      <p:ext uri="{BB962C8B-B14F-4D97-AF65-F5344CB8AC3E}">
        <p14:creationId xmlns:p14="http://schemas.microsoft.com/office/powerpoint/2010/main" val="328754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Calibre Semibold" panose="020B050303020206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e Light" panose="020B030303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e Light" panose="020B030303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e Light" panose="020B030303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e Light" panose="020B030303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e Light" panose="020B03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252B-0FE6-5A3D-0BBF-395AC6C56021}"/>
              </a:ext>
            </a:extLst>
          </p:cNvPr>
          <p:cNvSpPr>
            <a:spLocks noGrp="1"/>
          </p:cNvSpPr>
          <p:nvPr>
            <p:ph type="ctrTitle"/>
          </p:nvPr>
        </p:nvSpPr>
        <p:spPr>
          <a:xfrm>
            <a:off x="660400" y="1587500"/>
            <a:ext cx="6197600" cy="3149600"/>
          </a:xfrm>
        </p:spPr>
        <p:txBody>
          <a:bodyPr>
            <a:noAutofit/>
          </a:bodyPr>
          <a:lstStyle/>
          <a:p>
            <a:pPr algn="l">
              <a:lnSpc>
                <a:spcPts val="6500"/>
              </a:lnSpc>
            </a:pPr>
            <a:r>
              <a:rPr lang="en-CA" sz="7500">
                <a:effectLst/>
              </a:rPr>
              <a:t>Unlocking the </a:t>
            </a:r>
            <a:br>
              <a:rPr lang="en-CA" sz="7500">
                <a:effectLst/>
              </a:rPr>
            </a:br>
            <a:r>
              <a:rPr lang="en-CA" sz="7500">
                <a:effectLst/>
              </a:rPr>
              <a:t>Precision of </a:t>
            </a:r>
            <a:r>
              <a:rPr lang="en-CA" sz="7500">
                <a:solidFill>
                  <a:srgbClr val="463092"/>
                </a:solidFill>
                <a:effectLst/>
              </a:rPr>
              <a:t>Aptamers</a:t>
            </a:r>
            <a:endParaRPr lang="en-US" sz="7500"/>
          </a:p>
        </p:txBody>
      </p:sp>
      <p:sp>
        <p:nvSpPr>
          <p:cNvPr id="4" name="Title 1">
            <a:extLst>
              <a:ext uri="{FF2B5EF4-FFF2-40B4-BE49-F238E27FC236}">
                <a16:creationId xmlns:a16="http://schemas.microsoft.com/office/drawing/2014/main" id="{177271F9-F441-568B-1AA0-5B55CAE9B012}"/>
              </a:ext>
            </a:extLst>
          </p:cNvPr>
          <p:cNvSpPr txBox="1">
            <a:spLocks/>
          </p:cNvSpPr>
          <p:nvPr/>
        </p:nvSpPr>
        <p:spPr>
          <a:xfrm>
            <a:off x="660400" y="4737100"/>
            <a:ext cx="5029200" cy="977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Calibre Semibold" panose="020B0503030202060203" pitchFamily="34" charset="77"/>
                <a:ea typeface="+mj-ea"/>
                <a:cs typeface="+mj-cs"/>
              </a:defRPr>
            </a:lvl1pPr>
          </a:lstStyle>
          <a:p>
            <a:pPr algn="l">
              <a:lnSpc>
                <a:spcPts val="3000"/>
              </a:lnSpc>
            </a:pPr>
            <a:r>
              <a:rPr lang="en-CA" sz="3500">
                <a:effectLst/>
              </a:rPr>
              <a:t>TO PIONEER THE FUTURE OF GLOBAL HEALTH</a:t>
            </a:r>
          </a:p>
        </p:txBody>
      </p:sp>
      <p:pic>
        <p:nvPicPr>
          <p:cNvPr id="5" name="Picture 4">
            <a:extLst>
              <a:ext uri="{FF2B5EF4-FFF2-40B4-BE49-F238E27FC236}">
                <a16:creationId xmlns:a16="http://schemas.microsoft.com/office/drawing/2014/main" id="{402A0658-0681-B333-78A0-492203E74FFD}"/>
              </a:ext>
            </a:extLst>
          </p:cNvPr>
          <p:cNvPicPr>
            <a:picLocks noChangeAspect="1"/>
          </p:cNvPicPr>
          <p:nvPr/>
        </p:nvPicPr>
        <p:blipFill>
          <a:blip r:embed="rId3"/>
          <a:stretch>
            <a:fillRect/>
          </a:stretch>
        </p:blipFill>
        <p:spPr>
          <a:xfrm>
            <a:off x="723900" y="635000"/>
            <a:ext cx="2286000" cy="508000"/>
          </a:xfrm>
          <a:prstGeom prst="rect">
            <a:avLst/>
          </a:prstGeom>
        </p:spPr>
      </p:pic>
      <p:sp>
        <p:nvSpPr>
          <p:cNvPr id="7" name="Title 1">
            <a:extLst>
              <a:ext uri="{FF2B5EF4-FFF2-40B4-BE49-F238E27FC236}">
                <a16:creationId xmlns:a16="http://schemas.microsoft.com/office/drawing/2014/main" id="{818B1B56-CAFE-3900-9561-29C7BB848FF0}"/>
              </a:ext>
            </a:extLst>
          </p:cNvPr>
          <p:cNvSpPr txBox="1">
            <a:spLocks/>
          </p:cNvSpPr>
          <p:nvPr/>
        </p:nvSpPr>
        <p:spPr>
          <a:xfrm>
            <a:off x="660399" y="5765800"/>
            <a:ext cx="7236691" cy="977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Calibre Semibold" panose="020B0503030202060203" pitchFamily="34" charset="77"/>
                <a:ea typeface="+mj-ea"/>
                <a:cs typeface="+mj-cs"/>
              </a:defRPr>
            </a:lvl1pPr>
          </a:lstStyle>
          <a:p>
            <a:pPr algn="l"/>
            <a:r>
              <a:rPr lang="en-CA" sz="1050">
                <a:effectLst/>
                <a:latin typeface="Calibre Regular" panose="020B0503030202060203" pitchFamily="34" charset="77"/>
              </a:rPr>
              <a:t>Triera Biosciences (Triera)</a:t>
            </a:r>
            <a:r>
              <a:rPr lang="en-CA" sz="1050">
                <a:effectLst/>
                <a:latin typeface="Calibre Light" panose="020B0303030202060203" pitchFamily="34" charset="77"/>
              </a:rPr>
              <a:t> is a Canadian biosciences company that is developing an aptamer therapeutics platform in partnership with McMaster University that seeks to accelerate innovation in the biomanufacturing and life sciences industry worldwide. ​</a:t>
            </a:r>
          </a:p>
          <a:p>
            <a:pPr algn="l"/>
            <a:endParaRPr lang="en-CA" sz="1050">
              <a:effectLst/>
              <a:latin typeface="Calibre Regular" panose="020B0503030202060203" pitchFamily="34" charset="77"/>
            </a:endParaRPr>
          </a:p>
          <a:p>
            <a:pPr algn="l"/>
            <a:r>
              <a:rPr lang="en-CA" sz="1050">
                <a:effectLst/>
                <a:latin typeface="Calibre Regular" panose="020B0503030202060203" pitchFamily="34" charset="77"/>
              </a:rPr>
              <a:t>Triera</a:t>
            </a:r>
            <a:r>
              <a:rPr lang="en-CA" sz="1050">
                <a:effectLst/>
                <a:latin typeface="Calibre Light" panose="020B0303030202060203" pitchFamily="34" charset="77"/>
              </a:rPr>
              <a:t> is owned by Zentek Ltd., a publicly traded nanotechnology development and commercialization company based out of Canada.​</a:t>
            </a:r>
          </a:p>
        </p:txBody>
      </p:sp>
    </p:spTree>
    <p:extLst>
      <p:ext uri="{BB962C8B-B14F-4D97-AF65-F5344CB8AC3E}">
        <p14:creationId xmlns:p14="http://schemas.microsoft.com/office/powerpoint/2010/main" val="80218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211F1-58BE-8FB9-8E48-5F2FC7B8BD5B}"/>
              </a:ext>
            </a:extLst>
          </p:cNvPr>
          <p:cNvSpPr txBox="1"/>
          <p:nvPr/>
        </p:nvSpPr>
        <p:spPr>
          <a:xfrm>
            <a:off x="967144" y="2174953"/>
            <a:ext cx="5424451" cy="3539430"/>
          </a:xfrm>
          <a:prstGeom prst="rect">
            <a:avLst/>
          </a:prstGeom>
          <a:noFill/>
        </p:spPr>
        <p:txBody>
          <a:bodyPr wrap="square" lIns="0" tIns="45720" rIns="0" bIns="45720" anchor="t">
            <a:spAutoFit/>
          </a:bodyPr>
          <a:lstStyle/>
          <a:p>
            <a:pPr marL="285750" marR="0" lvl="0" indent="-285750" fontAlgn="auto">
              <a:lnSpc>
                <a:spcPct val="100000"/>
              </a:lnSpc>
              <a:spcBef>
                <a:spcPts val="0"/>
              </a:spcBef>
              <a:spcAft>
                <a:spcPts val="0"/>
              </a:spcAft>
              <a:buClrTx/>
              <a:buSzTx/>
              <a:buFont typeface="Arial" panose="020B0604020202020204" pitchFamily="34" charset="0"/>
              <a:buChar char="•"/>
              <a:tabLst/>
              <a:defRPr/>
            </a:pPr>
            <a:r>
              <a:rPr lang="en-US" sz="1400">
                <a:latin typeface="Calibre"/>
              </a:rPr>
              <a:t>C19HBA was developed originally for rapid detection platform as a therapy against SARS-CoV-2</a:t>
            </a:r>
          </a:p>
          <a:p>
            <a:pPr marL="285750" marR="0" lvl="0" indent="-285750" fontAlgn="auto">
              <a:lnSpc>
                <a:spcPct val="100000"/>
              </a:lnSpc>
              <a:spcBef>
                <a:spcPts val="0"/>
              </a:spcBef>
              <a:spcAft>
                <a:spcPts val="0"/>
              </a:spcAft>
              <a:buClrTx/>
              <a:buSzTx/>
              <a:buFont typeface="Arial" panose="020B0604020202020204" pitchFamily="34" charset="0"/>
              <a:buChar char="•"/>
              <a:tabLst/>
              <a:defRPr/>
            </a:pPr>
            <a:endParaRPr lang="en-US" sz="1400">
              <a:latin typeface="Calibre"/>
            </a:endParaRPr>
          </a:p>
          <a:p>
            <a:pPr marL="285750" marR="0" lvl="0" indent="-285750" fontAlgn="auto">
              <a:lnSpc>
                <a:spcPct val="100000"/>
              </a:lnSpc>
              <a:spcBef>
                <a:spcPts val="0"/>
              </a:spcBef>
              <a:spcAft>
                <a:spcPts val="0"/>
              </a:spcAft>
              <a:buClrTx/>
              <a:buSzTx/>
              <a:buFont typeface="Arial" panose="020B0604020202020204" pitchFamily="34" charset="0"/>
              <a:buChar char="•"/>
              <a:tabLst/>
              <a:defRPr/>
            </a:pPr>
            <a:r>
              <a:rPr lang="en-US" sz="1400">
                <a:latin typeface="Calibre"/>
              </a:rPr>
              <a:t>C19HBA provided clinical and sterilizing protection against the Wuhan strain in a mice trials and matched the protection of S309 monoclonal antibody therapy</a:t>
            </a:r>
          </a:p>
          <a:p>
            <a:pPr marL="285750" marR="0" lvl="0" indent="-285750" fontAlgn="auto">
              <a:lnSpc>
                <a:spcPct val="100000"/>
              </a:lnSpc>
              <a:spcBef>
                <a:spcPts val="0"/>
              </a:spcBef>
              <a:spcAft>
                <a:spcPts val="0"/>
              </a:spcAft>
              <a:buClrTx/>
              <a:buSzTx/>
              <a:buFont typeface="Arial" panose="020B0604020202020204" pitchFamily="34" charset="0"/>
              <a:buChar char="•"/>
              <a:tabLst/>
              <a:defRPr/>
            </a:pPr>
            <a:endParaRPr lang="en-US" sz="1400">
              <a:latin typeface="Calibre"/>
            </a:endParaRPr>
          </a:p>
          <a:p>
            <a:pPr marL="285750" marR="0" lvl="0" indent="-285750" fontAlgn="auto">
              <a:lnSpc>
                <a:spcPct val="100000"/>
              </a:lnSpc>
              <a:spcBef>
                <a:spcPts val="0"/>
              </a:spcBef>
              <a:spcAft>
                <a:spcPts val="0"/>
              </a:spcAft>
              <a:buClrTx/>
              <a:buSzTx/>
              <a:buFont typeface="Arial" panose="020B0604020202020204" pitchFamily="34" charset="0"/>
              <a:buChar char="•"/>
              <a:tabLst/>
              <a:defRPr/>
            </a:pPr>
            <a:r>
              <a:rPr lang="en-US" sz="1400">
                <a:latin typeface="Calibre"/>
              </a:rPr>
              <a:t>Provided prophylactically, C19HBA provides a minimum of 24 hours of clinical protection for mice exposed to a lethal challenge with the ability to extend the duration (testing ongoing)</a:t>
            </a:r>
          </a:p>
          <a:p>
            <a:pPr marL="285750" marR="0" lvl="0" indent="-285750" fontAlgn="auto">
              <a:lnSpc>
                <a:spcPct val="100000"/>
              </a:lnSpc>
              <a:spcBef>
                <a:spcPts val="0"/>
              </a:spcBef>
              <a:spcAft>
                <a:spcPts val="0"/>
              </a:spcAft>
              <a:buClrTx/>
              <a:buSzTx/>
              <a:buFont typeface="Arial" panose="020B0604020202020204" pitchFamily="34" charset="0"/>
              <a:buChar char="•"/>
              <a:tabLst/>
              <a:defRPr/>
            </a:pPr>
            <a:endParaRPr lang="en-US" sz="1400">
              <a:latin typeface="Calibre"/>
            </a:endParaRPr>
          </a:p>
          <a:p>
            <a:pPr marL="285750" marR="0" lvl="0" indent="-285750" fontAlgn="auto">
              <a:lnSpc>
                <a:spcPct val="100000"/>
              </a:lnSpc>
              <a:spcBef>
                <a:spcPts val="0"/>
              </a:spcBef>
              <a:spcAft>
                <a:spcPts val="0"/>
              </a:spcAft>
              <a:buClrTx/>
              <a:buSzTx/>
              <a:buFont typeface="Arial" panose="020B0604020202020204" pitchFamily="34" charset="0"/>
              <a:buChar char="•"/>
              <a:tabLst/>
              <a:defRPr/>
            </a:pPr>
            <a:r>
              <a:rPr lang="en-US" sz="1400">
                <a:latin typeface="Calibre"/>
              </a:rPr>
              <a:t>Manufacturing yields are above 95%, demonstrating that this is a viable alternative to current antibody therapies</a:t>
            </a:r>
          </a:p>
          <a:p>
            <a:pPr marL="285750" marR="0" lvl="0" indent="-285750" fontAlgn="auto">
              <a:lnSpc>
                <a:spcPct val="100000"/>
              </a:lnSpc>
              <a:spcBef>
                <a:spcPts val="0"/>
              </a:spcBef>
              <a:spcAft>
                <a:spcPts val="0"/>
              </a:spcAft>
              <a:buClrTx/>
              <a:buSzTx/>
              <a:buFont typeface="Arial" panose="020B0604020202020204" pitchFamily="34" charset="0"/>
              <a:buChar char="•"/>
              <a:tabLst/>
              <a:defRPr/>
            </a:pPr>
            <a:endParaRPr lang="en-US" sz="1400">
              <a:latin typeface="Calibre"/>
            </a:endParaRPr>
          </a:p>
          <a:p>
            <a:pPr marL="285750" marR="0" lvl="0" indent="-285750" fontAlgn="auto">
              <a:lnSpc>
                <a:spcPct val="100000"/>
              </a:lnSpc>
              <a:spcBef>
                <a:spcPts val="0"/>
              </a:spcBef>
              <a:spcAft>
                <a:spcPts val="0"/>
              </a:spcAft>
              <a:buClrTx/>
              <a:buSzTx/>
              <a:buFont typeface="Arial" panose="020B0604020202020204" pitchFamily="34" charset="0"/>
              <a:buChar char="•"/>
              <a:tabLst/>
              <a:defRPr/>
            </a:pPr>
            <a:r>
              <a:rPr lang="en-US" sz="1400">
                <a:latin typeface="Calibre"/>
              </a:rPr>
              <a:t>Patents submitted and pending</a:t>
            </a:r>
          </a:p>
          <a:p>
            <a:pPr marL="285750" marR="0" lvl="0" indent="-285750" fontAlgn="auto">
              <a:lnSpc>
                <a:spcPct val="100000"/>
              </a:lnSpc>
              <a:spcBef>
                <a:spcPts val="0"/>
              </a:spcBef>
              <a:spcAft>
                <a:spcPts val="0"/>
              </a:spcAft>
              <a:buClrTx/>
              <a:buSzTx/>
              <a:buFont typeface="Arial" panose="020B0604020202020204" pitchFamily="34" charset="0"/>
              <a:buChar char="•"/>
              <a:tabLst/>
              <a:defRPr/>
            </a:pPr>
            <a:endParaRPr lang="en-US" sz="1400">
              <a:latin typeface="Calibre"/>
            </a:endParaRPr>
          </a:p>
        </p:txBody>
      </p:sp>
      <p:grpSp>
        <p:nvGrpSpPr>
          <p:cNvPr id="6" name="Group 5">
            <a:extLst>
              <a:ext uri="{FF2B5EF4-FFF2-40B4-BE49-F238E27FC236}">
                <a16:creationId xmlns:a16="http://schemas.microsoft.com/office/drawing/2014/main" id="{DE8B45BC-34DC-6CD9-4ABD-0B1753EBF87E}"/>
              </a:ext>
            </a:extLst>
          </p:cNvPr>
          <p:cNvGrpSpPr/>
          <p:nvPr/>
        </p:nvGrpSpPr>
        <p:grpSpPr>
          <a:xfrm>
            <a:off x="6824076" y="2797654"/>
            <a:ext cx="4923480" cy="1582280"/>
            <a:chOff x="2863563" y="1933204"/>
            <a:chExt cx="6076223" cy="2057154"/>
          </a:xfrm>
        </p:grpSpPr>
        <p:pic>
          <p:nvPicPr>
            <p:cNvPr id="7" name="Picture 6">
              <a:extLst>
                <a:ext uri="{FF2B5EF4-FFF2-40B4-BE49-F238E27FC236}">
                  <a16:creationId xmlns:a16="http://schemas.microsoft.com/office/drawing/2014/main" id="{9FA14775-6EAE-7A06-3123-C844FB46A110}"/>
                </a:ext>
              </a:extLst>
            </p:cNvPr>
            <p:cNvPicPr>
              <a:picLocks noChangeAspect="1"/>
            </p:cNvPicPr>
            <p:nvPr/>
          </p:nvPicPr>
          <p:blipFill>
            <a:blip r:embed="rId3"/>
            <a:stretch>
              <a:fillRect/>
            </a:stretch>
          </p:blipFill>
          <p:spPr>
            <a:xfrm>
              <a:off x="2863563" y="1933204"/>
              <a:ext cx="6076223" cy="2057154"/>
            </a:xfrm>
            <a:prstGeom prst="rect">
              <a:avLst/>
            </a:prstGeom>
          </p:spPr>
        </p:pic>
        <p:sp>
          <p:nvSpPr>
            <p:cNvPr id="8" name="TextBox 7">
              <a:extLst>
                <a:ext uri="{FF2B5EF4-FFF2-40B4-BE49-F238E27FC236}">
                  <a16:creationId xmlns:a16="http://schemas.microsoft.com/office/drawing/2014/main" id="{E1D4EA59-9B04-A36D-6EA3-A03B4DB3E0D6}"/>
                </a:ext>
              </a:extLst>
            </p:cNvPr>
            <p:cNvSpPr txBox="1"/>
            <p:nvPr/>
          </p:nvSpPr>
          <p:spPr>
            <a:xfrm>
              <a:off x="4967659" y="3305821"/>
              <a:ext cx="1123832" cy="3601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effectLst/>
                  <a:uLnTx/>
                  <a:uFillTx/>
                  <a:latin typeface="Calibre"/>
                </a:rPr>
                <a:t>TMSA52</a:t>
              </a:r>
            </a:p>
          </p:txBody>
        </p:sp>
      </p:grpSp>
      <p:sp>
        <p:nvSpPr>
          <p:cNvPr id="13" name="Slide Number Placeholder 12">
            <a:extLst>
              <a:ext uri="{FF2B5EF4-FFF2-40B4-BE49-F238E27FC236}">
                <a16:creationId xmlns:a16="http://schemas.microsoft.com/office/drawing/2014/main" id="{9C1D84D2-9772-B983-4564-8A2413D5DE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66416-DAFA-A946-B352-396B1467BEB1}" type="slidenum">
              <a:rPr kumimoji="0" lang="en-US" sz="1200" b="0" i="0" u="none" strike="noStrike" kern="1200" cap="none" spc="0" normalizeH="0" baseline="0" noProof="0" smtClean="0">
                <a:ln>
                  <a:noFill/>
                </a:ln>
                <a:solidFill>
                  <a:srgbClr val="000000">
                    <a:tint val="75000"/>
                  </a:srgbClr>
                </a:solidFill>
                <a:effectLst/>
                <a:uLnTx/>
                <a:uFillTx/>
                <a:latin typeface="Calibr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tint val="75000"/>
                </a:srgbClr>
              </a:solidFill>
              <a:effectLst/>
              <a:uLnTx/>
              <a:uFillTx/>
              <a:latin typeface="Calibre"/>
              <a:ea typeface="+mn-ea"/>
              <a:cs typeface="+mn-cs"/>
            </a:endParaRPr>
          </a:p>
        </p:txBody>
      </p:sp>
      <p:sp>
        <p:nvSpPr>
          <p:cNvPr id="2" name="Title 1">
            <a:extLst>
              <a:ext uri="{FF2B5EF4-FFF2-40B4-BE49-F238E27FC236}">
                <a16:creationId xmlns:a16="http://schemas.microsoft.com/office/drawing/2014/main" id="{5476B394-BA3E-59A1-8698-F972E2BF6353}"/>
              </a:ext>
            </a:extLst>
          </p:cNvPr>
          <p:cNvSpPr txBox="1">
            <a:spLocks/>
          </p:cNvSpPr>
          <p:nvPr/>
        </p:nvSpPr>
        <p:spPr>
          <a:xfrm>
            <a:off x="838200" y="644533"/>
            <a:ext cx="10515600" cy="5619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500" b="0" i="0" kern="1200">
                <a:solidFill>
                  <a:schemeClr val="tx1"/>
                </a:solidFill>
                <a:latin typeface="Calibre Semibold" panose="020B0503030202060203" pitchFamily="34" charset="77"/>
                <a:ea typeface="+mj-ea"/>
                <a:cs typeface="+mj-cs"/>
              </a:defRPr>
            </a:lvl1pPr>
          </a:lstStyle>
          <a:p>
            <a:pPr>
              <a:lnSpc>
                <a:spcPts val="2500"/>
              </a:lnSpc>
            </a:pPr>
            <a:r>
              <a:rPr lang="en-CA" b="1">
                <a:latin typeface="Calibre"/>
              </a:rPr>
              <a:t>Trimeric Aptamer</a:t>
            </a:r>
            <a:endParaRPr lang="en-US" b="1">
              <a:latin typeface="Calibre"/>
            </a:endParaRPr>
          </a:p>
        </p:txBody>
      </p:sp>
      <p:sp>
        <p:nvSpPr>
          <p:cNvPr id="3" name="TextBox 2">
            <a:extLst>
              <a:ext uri="{FF2B5EF4-FFF2-40B4-BE49-F238E27FC236}">
                <a16:creationId xmlns:a16="http://schemas.microsoft.com/office/drawing/2014/main" id="{BCF1FACD-426E-28AE-7227-283654B902CE}"/>
              </a:ext>
            </a:extLst>
          </p:cNvPr>
          <p:cNvSpPr txBox="1"/>
          <p:nvPr/>
        </p:nvSpPr>
        <p:spPr>
          <a:xfrm>
            <a:off x="838200" y="1206161"/>
            <a:ext cx="8604380" cy="553998"/>
          </a:xfrm>
          <a:prstGeom prst="rect">
            <a:avLst/>
          </a:prstGeom>
          <a:noFill/>
        </p:spPr>
        <p:txBody>
          <a:bodyPr wrap="square">
            <a:spAutoFit/>
          </a:bodyPr>
          <a:lstStyle/>
          <a:p>
            <a:r>
              <a:rPr lang="en-US" sz="1500">
                <a:solidFill>
                  <a:srgbClr val="767777"/>
                </a:solidFill>
                <a:effectLst/>
                <a:latin typeface="Calibre"/>
              </a:rPr>
              <a:t>Breakthrough technology that solves aptamer shortcomings and has demonstrated promising initial preclinical results with platform potential with </a:t>
            </a:r>
            <a:r>
              <a:rPr lang="en-US" sz="1500" err="1">
                <a:solidFill>
                  <a:srgbClr val="767777"/>
                </a:solidFill>
                <a:effectLst/>
                <a:latin typeface="Calibre"/>
              </a:rPr>
              <a:t>Triera’s</a:t>
            </a:r>
            <a:r>
              <a:rPr lang="en-US" sz="1500">
                <a:solidFill>
                  <a:srgbClr val="767777"/>
                </a:solidFill>
                <a:effectLst/>
                <a:latin typeface="Calibre"/>
              </a:rPr>
              <a:t> C19HBA (Covid-19 High Binding Aptamer)</a:t>
            </a:r>
          </a:p>
        </p:txBody>
      </p:sp>
      <p:sp>
        <p:nvSpPr>
          <p:cNvPr id="4" name="TextBox 3">
            <a:extLst>
              <a:ext uri="{FF2B5EF4-FFF2-40B4-BE49-F238E27FC236}">
                <a16:creationId xmlns:a16="http://schemas.microsoft.com/office/drawing/2014/main" id="{D298214C-DB96-8BEF-6094-2545EFC000F8}"/>
              </a:ext>
            </a:extLst>
          </p:cNvPr>
          <p:cNvSpPr txBox="1"/>
          <p:nvPr/>
        </p:nvSpPr>
        <p:spPr>
          <a:xfrm>
            <a:off x="838200" y="6343942"/>
            <a:ext cx="6096000" cy="338554"/>
          </a:xfrm>
          <a:prstGeom prst="rect">
            <a:avLst/>
          </a:prstGeom>
          <a:noFill/>
        </p:spPr>
        <p:txBody>
          <a:bodyPr wrap="square">
            <a:spAutoFit/>
          </a:bodyPr>
          <a:lstStyle/>
          <a:p>
            <a:r>
              <a:rPr lang="en-US" sz="800">
                <a:solidFill>
                  <a:srgbClr val="767777"/>
                </a:solidFill>
                <a:effectLst/>
                <a:latin typeface="Calibre"/>
              </a:rPr>
              <a:t>Three on Three: Universal and High-Affinity Molecular Recognition of the Symmetric </a:t>
            </a:r>
            <a:r>
              <a:rPr lang="en-US" sz="800" err="1">
                <a:solidFill>
                  <a:srgbClr val="767777"/>
                </a:solidFill>
                <a:effectLst/>
                <a:latin typeface="Calibre"/>
              </a:rPr>
              <a:t>Homotrimeric</a:t>
            </a:r>
            <a:r>
              <a:rPr lang="en-US" sz="800">
                <a:solidFill>
                  <a:srgbClr val="767777"/>
                </a:solidFill>
                <a:effectLst/>
                <a:latin typeface="Calibre"/>
              </a:rPr>
              <a:t> Spike Protein of SARS-CoV-2 with a Symmetric </a:t>
            </a:r>
            <a:r>
              <a:rPr lang="en-US" sz="800" err="1">
                <a:solidFill>
                  <a:srgbClr val="767777"/>
                </a:solidFill>
                <a:effectLst/>
                <a:latin typeface="Calibre"/>
              </a:rPr>
              <a:t>Homotrimeric</a:t>
            </a:r>
            <a:r>
              <a:rPr lang="en-US" sz="800">
                <a:solidFill>
                  <a:srgbClr val="767777"/>
                </a:solidFill>
                <a:effectLst/>
                <a:latin typeface="Calibre"/>
              </a:rPr>
              <a:t> Aptamer</a:t>
            </a:r>
            <a:r>
              <a:rPr lang="en-CA" sz="800">
                <a:solidFill>
                  <a:srgbClr val="767777"/>
                </a:solidFill>
                <a:latin typeface="Calibre"/>
              </a:rPr>
              <a:t>, 2023. Accessed December 11, 2023. </a:t>
            </a:r>
            <a:r>
              <a:rPr lang="en-CA" sz="800">
                <a:solidFill>
                  <a:srgbClr val="000000"/>
                </a:solidFill>
                <a:latin typeface="Calibre"/>
              </a:rPr>
              <a:t> </a:t>
            </a:r>
            <a:r>
              <a:rPr kumimoji="0" lang="en-CA" sz="800" b="0" i="0" u="none" strike="noStrike" kern="1200" cap="none" spc="0" normalizeH="0" baseline="0" noProof="0">
                <a:ln>
                  <a:noFill/>
                </a:ln>
                <a:solidFill>
                  <a:srgbClr val="0563C1"/>
                </a:solidFill>
                <a:effectLst/>
                <a:uLnTx/>
                <a:uFillTx/>
                <a:latin typeface="Calibre"/>
                <a:hlinkClick r:id="rId4">
                  <a:extLst>
                    <a:ext uri="{A12FA001-AC4F-418D-AE19-62706E023703}">
                      <ahyp:hlinkClr xmlns:ahyp="http://schemas.microsoft.com/office/drawing/2018/hyperlinkcolor" val="tx"/>
                    </a:ext>
                  </a:extLst>
                </a:hlinkClick>
              </a:rPr>
              <a:t>https://pubs.acs.org/doi/full/10.1021/jacs.2c09870</a:t>
            </a:r>
            <a:endParaRPr lang="en-CA" sz="800">
              <a:solidFill>
                <a:srgbClr val="767777"/>
              </a:solidFill>
              <a:effectLst/>
              <a:latin typeface="Calibre"/>
            </a:endParaRPr>
          </a:p>
        </p:txBody>
      </p:sp>
      <p:sp>
        <p:nvSpPr>
          <p:cNvPr id="11" name="TextBox 10">
            <a:extLst>
              <a:ext uri="{FF2B5EF4-FFF2-40B4-BE49-F238E27FC236}">
                <a16:creationId xmlns:a16="http://schemas.microsoft.com/office/drawing/2014/main" id="{681747C0-DD91-88E7-50D0-19AFA762EA35}"/>
              </a:ext>
            </a:extLst>
          </p:cNvPr>
          <p:cNvSpPr txBox="1"/>
          <p:nvPr/>
        </p:nvSpPr>
        <p:spPr>
          <a:xfrm>
            <a:off x="11560944" y="2461752"/>
            <a:ext cx="186612" cy="184666"/>
          </a:xfrm>
          <a:prstGeom prst="rect">
            <a:avLst/>
          </a:prstGeom>
          <a:noFill/>
        </p:spPr>
        <p:txBody>
          <a:bodyPr wrap="square" rtlCol="0">
            <a:spAutoFit/>
          </a:bodyPr>
          <a:lstStyle/>
          <a:p>
            <a:r>
              <a:rPr lang="en-US" sz="600">
                <a:latin typeface="Calibre"/>
              </a:rPr>
              <a:t>1</a:t>
            </a:r>
            <a:endParaRPr lang="en-CA" sz="600">
              <a:latin typeface="Calibre"/>
            </a:endParaRPr>
          </a:p>
        </p:txBody>
      </p:sp>
    </p:spTree>
    <p:extLst>
      <p:ext uri="{BB962C8B-B14F-4D97-AF65-F5344CB8AC3E}">
        <p14:creationId xmlns:p14="http://schemas.microsoft.com/office/powerpoint/2010/main" val="3389721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18C47E3-12FC-0DDE-E6AB-A4CE37C888AD}"/>
              </a:ext>
            </a:extLst>
          </p:cNvPr>
          <p:cNvSpPr txBox="1"/>
          <p:nvPr/>
        </p:nvSpPr>
        <p:spPr>
          <a:xfrm>
            <a:off x="6345381" y="1873817"/>
            <a:ext cx="5523155" cy="3200876"/>
          </a:xfrm>
          <a:prstGeom prst="rect">
            <a:avLst/>
          </a:prstGeom>
          <a:noFill/>
        </p:spPr>
        <p:txBody>
          <a:bodyPr wrap="square">
            <a:spAutoFit/>
          </a:bodyPr>
          <a:lstStyle/>
          <a:p>
            <a:pPr algn="l" rtl="0" fontAlgn="base"/>
            <a:r>
              <a:rPr lang="en-US" sz="1400" b="1" i="0">
                <a:solidFill>
                  <a:srgbClr val="000000"/>
                </a:solidFill>
                <a:effectLst/>
                <a:latin typeface="Calibre Regular" panose="020B0503030202060203" pitchFamily="34" charset="0"/>
              </a:rPr>
              <a:t>Our current testing and application of aptamers is in a prophylactic treatment of SARS–</a:t>
            </a:r>
            <a:r>
              <a:rPr lang="en-US" sz="1400" b="1" i="0" err="1">
                <a:solidFill>
                  <a:srgbClr val="000000"/>
                </a:solidFill>
                <a:effectLst/>
                <a:latin typeface="Calibre Regular" panose="020B0503030202060203" pitchFamily="34" charset="0"/>
              </a:rPr>
              <a:t>CoV</a:t>
            </a:r>
            <a:r>
              <a:rPr lang="en-US" sz="1400" b="1" i="0">
                <a:solidFill>
                  <a:srgbClr val="000000"/>
                </a:solidFill>
                <a:effectLst/>
                <a:latin typeface="Calibre Regular" panose="020B0503030202060203" pitchFamily="34" charset="0"/>
              </a:rPr>
              <a:t>–2. </a:t>
            </a:r>
          </a:p>
          <a:p>
            <a:pPr algn="l" rtl="0" fontAlgn="base"/>
            <a:endParaRPr lang="en-US" sz="1400" b="0" i="0">
              <a:solidFill>
                <a:srgbClr val="000000"/>
              </a:solidFill>
              <a:effectLst/>
              <a:latin typeface="Calibre Regular" panose="020B0503030202060203" pitchFamily="34" charset="0"/>
            </a:endParaRPr>
          </a:p>
          <a:p>
            <a:pPr algn="l" rtl="0" fontAlgn="base"/>
            <a:r>
              <a:rPr lang="en-US" sz="1400" b="0" i="1" u="sng">
                <a:solidFill>
                  <a:srgbClr val="000000"/>
                </a:solidFill>
                <a:effectLst/>
                <a:latin typeface="Calibre Regular" panose="020B0503030202060203" pitchFamily="34" charset="0"/>
              </a:rPr>
              <a:t>Why this matters</a:t>
            </a:r>
            <a:r>
              <a:rPr lang="en-US" sz="1400" b="0" i="0">
                <a:solidFill>
                  <a:srgbClr val="000000"/>
                </a:solidFill>
                <a:effectLst/>
                <a:latin typeface="Calibre Regular" panose="020B0503030202060203" pitchFamily="34" charset="0"/>
              </a:rPr>
              <a:t> </a:t>
            </a:r>
          </a:p>
          <a:p>
            <a:pPr marL="285750" indent="-285750" algn="l" rtl="0" fontAlgn="base">
              <a:buFont typeface="Arial" panose="020B0604020202020204" pitchFamily="34" charset="0"/>
              <a:buChar char="•"/>
            </a:pPr>
            <a:r>
              <a:rPr lang="en-US" sz="1400" b="0" i="0">
                <a:solidFill>
                  <a:srgbClr val="000000"/>
                </a:solidFill>
                <a:effectLst/>
                <a:latin typeface="Calibre Light" panose="020B0303030202060203"/>
              </a:rPr>
              <a:t>Dosage for prophylaxis will regulate the exposure to the live virus towards a level the immune system can handle. This allows the immune system to engage and mitigating risk of reliance on a therapy </a:t>
            </a:r>
          </a:p>
          <a:p>
            <a:pPr marL="285750" indent="-285750" algn="l" rtl="0" fontAlgn="base">
              <a:buFont typeface="Arial" panose="020B0604020202020204" pitchFamily="34" charset="0"/>
              <a:buChar char="•"/>
            </a:pPr>
            <a:endParaRPr lang="en-US" sz="200" b="0" i="0">
              <a:solidFill>
                <a:srgbClr val="000000"/>
              </a:solidFill>
              <a:effectLst/>
              <a:latin typeface="Calibre Light" panose="020B0303030202060203"/>
            </a:endParaRPr>
          </a:p>
          <a:p>
            <a:pPr marL="285750" indent="-285750" algn="l" rtl="0" fontAlgn="base">
              <a:buFont typeface="Arial" panose="020B0604020202020204" pitchFamily="34" charset="0"/>
              <a:buChar char="•"/>
            </a:pPr>
            <a:r>
              <a:rPr lang="en-US" sz="1400" b="0" i="0">
                <a:solidFill>
                  <a:srgbClr val="000000"/>
                </a:solidFill>
                <a:effectLst/>
                <a:latin typeface="Calibre Light" panose="020B0303030202060203"/>
              </a:rPr>
              <a:t>Most vulnerable people (immunocompromised and elderly/seniors) do not often respond well to vaccines and will benefit from the protection offered by a prophylactic, especially in high-risk settings such as care homes</a:t>
            </a:r>
            <a:endParaRPr lang="en-US" sz="1400">
              <a:solidFill>
                <a:srgbClr val="000000"/>
              </a:solidFill>
              <a:latin typeface="Calibre Light" panose="020B0303030202060203"/>
            </a:endParaRPr>
          </a:p>
          <a:p>
            <a:pPr algn="l" rtl="0" fontAlgn="base"/>
            <a:endParaRPr lang="en-US" sz="200" b="0" i="0">
              <a:solidFill>
                <a:srgbClr val="000000"/>
              </a:solidFill>
              <a:effectLst/>
              <a:latin typeface="Calibre Light" panose="020B0303030202060203"/>
            </a:endParaRPr>
          </a:p>
          <a:p>
            <a:pPr marL="285750" indent="-285750" algn="l" rtl="0" fontAlgn="base">
              <a:buFont typeface="Arial" panose="020B0604020202020204" pitchFamily="34" charset="0"/>
              <a:buChar char="•"/>
            </a:pPr>
            <a:r>
              <a:rPr lang="en-US" sz="1400" b="0" i="0">
                <a:solidFill>
                  <a:srgbClr val="000000"/>
                </a:solidFill>
                <a:effectLst/>
                <a:latin typeface="Calibre Light" panose="020B0303030202060203"/>
              </a:rPr>
              <a:t>Current vaccine data in the United states shows ~40% of Adults intent on </a:t>
            </a:r>
            <a:r>
              <a:rPr lang="en-US" sz="1400" b="1" i="1">
                <a:solidFill>
                  <a:srgbClr val="000000"/>
                </a:solidFill>
                <a:effectLst/>
                <a:latin typeface="Calibre Light" panose="020B0303030202060203"/>
              </a:rPr>
              <a:t>not </a:t>
            </a:r>
            <a:r>
              <a:rPr lang="en-US" sz="1400" b="0" i="0">
                <a:solidFill>
                  <a:srgbClr val="000000"/>
                </a:solidFill>
                <a:effectLst/>
                <a:latin typeface="Calibre Light" panose="020B0303030202060203"/>
              </a:rPr>
              <a:t>vaccinating, and only 7% up to date as of mid October. (CDC, 2023)</a:t>
            </a:r>
          </a:p>
          <a:p>
            <a:pPr marL="285750" indent="-285750" algn="l" rtl="0" fontAlgn="base">
              <a:buFont typeface="Arial" panose="020B0604020202020204" pitchFamily="34" charset="0"/>
              <a:buChar char="•"/>
            </a:pPr>
            <a:endParaRPr lang="en-US" sz="200" b="0" i="0">
              <a:solidFill>
                <a:srgbClr val="000000"/>
              </a:solidFill>
              <a:effectLst/>
              <a:latin typeface="Calibre Light" panose="020B0303030202060203"/>
            </a:endParaRPr>
          </a:p>
          <a:p>
            <a:pPr marL="285750" indent="-285750" algn="l" rtl="0" fontAlgn="base">
              <a:buFont typeface="Arial" panose="020B0604020202020204" pitchFamily="34" charset="0"/>
              <a:buChar char="•"/>
            </a:pPr>
            <a:r>
              <a:rPr lang="en-US" sz="1400" b="0" i="0">
                <a:solidFill>
                  <a:srgbClr val="000000"/>
                </a:solidFill>
                <a:effectLst/>
                <a:latin typeface="Calibre Light" panose="020B0303030202060203"/>
              </a:rPr>
              <a:t>COVID and influenza vaccinations have a limited effectiveness, which changes by variant </a:t>
            </a:r>
          </a:p>
        </p:txBody>
      </p:sp>
      <p:sp>
        <p:nvSpPr>
          <p:cNvPr id="16" name="Title 1">
            <a:extLst>
              <a:ext uri="{FF2B5EF4-FFF2-40B4-BE49-F238E27FC236}">
                <a16:creationId xmlns:a16="http://schemas.microsoft.com/office/drawing/2014/main" id="{4482F410-85D5-B44A-8206-415AEB4AE69A}"/>
              </a:ext>
            </a:extLst>
          </p:cNvPr>
          <p:cNvSpPr txBox="1">
            <a:spLocks/>
          </p:cNvSpPr>
          <p:nvPr/>
        </p:nvSpPr>
        <p:spPr>
          <a:xfrm>
            <a:off x="838200" y="644533"/>
            <a:ext cx="10515600" cy="5619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500" b="0" i="0" kern="1200">
                <a:solidFill>
                  <a:schemeClr val="tx1"/>
                </a:solidFill>
                <a:latin typeface="Calibre Semibold" panose="020B0503030202060203" pitchFamily="34" charset="77"/>
                <a:ea typeface="+mj-ea"/>
                <a:cs typeface="+mj-cs"/>
              </a:defRPr>
            </a:lvl1pPr>
          </a:lstStyle>
          <a:p>
            <a:pPr>
              <a:lnSpc>
                <a:spcPts val="2500"/>
              </a:lnSpc>
            </a:pPr>
            <a:r>
              <a:rPr lang="en-CA" b="1"/>
              <a:t>Prophylactic potential</a:t>
            </a:r>
            <a:endParaRPr lang="en-US" b="1"/>
          </a:p>
        </p:txBody>
      </p:sp>
      <p:sp>
        <p:nvSpPr>
          <p:cNvPr id="18" name="TextBox 17">
            <a:extLst>
              <a:ext uri="{FF2B5EF4-FFF2-40B4-BE49-F238E27FC236}">
                <a16:creationId xmlns:a16="http://schemas.microsoft.com/office/drawing/2014/main" id="{92C6CA50-0B5F-A120-3DD3-F4CE3EC0EEE2}"/>
              </a:ext>
            </a:extLst>
          </p:cNvPr>
          <p:cNvSpPr txBox="1"/>
          <p:nvPr/>
        </p:nvSpPr>
        <p:spPr>
          <a:xfrm>
            <a:off x="838200" y="1873817"/>
            <a:ext cx="4602018" cy="2862322"/>
          </a:xfrm>
          <a:prstGeom prst="rect">
            <a:avLst/>
          </a:prstGeom>
          <a:noFill/>
        </p:spPr>
        <p:txBody>
          <a:bodyPr wrap="square">
            <a:spAutoFit/>
          </a:bodyPr>
          <a:lstStyle/>
          <a:p>
            <a:r>
              <a:rPr lang="en-US" sz="2000" i="1">
                <a:solidFill>
                  <a:srgbClr val="463092"/>
                </a:solidFill>
                <a:effectLst/>
                <a:latin typeface="Calibre Regular" panose="020B0503030202060203" pitchFamily="34" charset="77"/>
              </a:rPr>
              <a:t>A prophylaxis serves as a proactive and targeted therapy to minimize the impact of infectious diseases, through prevention of transmission, prevention of infection, and protection for at-risk individuals, at a speed and in a manner that vaccines and other therapies cannot. </a:t>
            </a:r>
            <a:r>
              <a:rPr lang="en-US" sz="2000" i="1">
                <a:solidFill>
                  <a:srgbClr val="463092"/>
                </a:solidFill>
                <a:effectLst/>
                <a:latin typeface="Calibre Bold" panose="020B0803030202060203" pitchFamily="34" charset="0"/>
              </a:rPr>
              <a:t>Our current testing and application of aptamers is in a prophylactic treatment of SARS–</a:t>
            </a:r>
            <a:r>
              <a:rPr lang="en-US" sz="2000" i="1" err="1">
                <a:solidFill>
                  <a:srgbClr val="463092"/>
                </a:solidFill>
                <a:effectLst/>
                <a:latin typeface="Calibre Bold" panose="020B0803030202060203" pitchFamily="34" charset="0"/>
              </a:rPr>
              <a:t>CoV</a:t>
            </a:r>
            <a:r>
              <a:rPr lang="en-US" sz="2000" i="1">
                <a:solidFill>
                  <a:srgbClr val="463092"/>
                </a:solidFill>
                <a:effectLst/>
                <a:latin typeface="Calibre Bold" panose="020B0803030202060203" pitchFamily="34" charset="0"/>
              </a:rPr>
              <a:t>–2. </a:t>
            </a:r>
          </a:p>
        </p:txBody>
      </p:sp>
    </p:spTree>
    <p:extLst>
      <p:ext uri="{BB962C8B-B14F-4D97-AF65-F5344CB8AC3E}">
        <p14:creationId xmlns:p14="http://schemas.microsoft.com/office/powerpoint/2010/main" val="186618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C1D84D2-9772-B983-4564-8A2413D5DE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66416-DAFA-A946-B352-396B1467BEB1}" type="slidenum">
              <a:rPr kumimoji="0" lang="en-US" sz="1200" b="0" i="0" u="none" strike="noStrike" kern="1200" cap="none" spc="0" normalizeH="0" baseline="0" noProof="0" smtClean="0">
                <a:ln>
                  <a:noFill/>
                </a:ln>
                <a:solidFill>
                  <a:srgbClr val="000000">
                    <a:tint val="75000"/>
                  </a:srgbClr>
                </a:solidFill>
                <a:effectLst/>
                <a:uLnTx/>
                <a:uFillTx/>
                <a:latin typeface="Calibre Light" panose="020B030303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tint val="75000"/>
                </a:srgbClr>
              </a:solidFill>
              <a:effectLst/>
              <a:uLnTx/>
              <a:uFillTx/>
              <a:latin typeface="Calibre Light" panose="020B0303030202060203" pitchFamily="34" charset="77"/>
              <a:ea typeface="+mn-ea"/>
              <a:cs typeface="+mn-cs"/>
            </a:endParaRPr>
          </a:p>
        </p:txBody>
      </p:sp>
      <p:graphicFrame>
        <p:nvGraphicFramePr>
          <p:cNvPr id="3" name="Table 2">
            <a:extLst>
              <a:ext uri="{FF2B5EF4-FFF2-40B4-BE49-F238E27FC236}">
                <a16:creationId xmlns:a16="http://schemas.microsoft.com/office/drawing/2014/main" id="{57A6437A-86C8-6A94-DD7E-333C73141F3F}"/>
              </a:ext>
            </a:extLst>
          </p:cNvPr>
          <p:cNvGraphicFramePr>
            <a:graphicFrameLocks noGrp="1"/>
          </p:cNvGraphicFramePr>
          <p:nvPr>
            <p:extLst>
              <p:ext uri="{D42A27DB-BD31-4B8C-83A1-F6EECF244321}">
                <p14:modId xmlns:p14="http://schemas.microsoft.com/office/powerpoint/2010/main" val="3568219643"/>
              </p:ext>
            </p:extLst>
          </p:nvPr>
        </p:nvGraphicFramePr>
        <p:xfrm>
          <a:off x="906047" y="2214617"/>
          <a:ext cx="10715229" cy="4458564"/>
        </p:xfrm>
        <a:graphic>
          <a:graphicData uri="http://schemas.openxmlformats.org/drawingml/2006/table">
            <a:tbl>
              <a:tblPr firstRow="1" bandRow="1">
                <a:tableStyleId>{5C22544A-7EE6-4342-B048-85BDC9FD1C3A}</a:tableStyleId>
              </a:tblPr>
              <a:tblGrid>
                <a:gridCol w="3571743">
                  <a:extLst>
                    <a:ext uri="{9D8B030D-6E8A-4147-A177-3AD203B41FA5}">
                      <a16:colId xmlns:a16="http://schemas.microsoft.com/office/drawing/2014/main" val="1011490276"/>
                    </a:ext>
                  </a:extLst>
                </a:gridCol>
                <a:gridCol w="3571743">
                  <a:extLst>
                    <a:ext uri="{9D8B030D-6E8A-4147-A177-3AD203B41FA5}">
                      <a16:colId xmlns:a16="http://schemas.microsoft.com/office/drawing/2014/main" val="98826640"/>
                    </a:ext>
                  </a:extLst>
                </a:gridCol>
                <a:gridCol w="3571743">
                  <a:extLst>
                    <a:ext uri="{9D8B030D-6E8A-4147-A177-3AD203B41FA5}">
                      <a16:colId xmlns:a16="http://schemas.microsoft.com/office/drawing/2014/main" val="764609843"/>
                    </a:ext>
                  </a:extLst>
                </a:gridCol>
              </a:tblGrid>
              <a:tr h="230588">
                <a:tc>
                  <a:txBody>
                    <a:bodyPr/>
                    <a:lstStyle/>
                    <a:p>
                      <a:pPr algn="ctr"/>
                      <a:r>
                        <a:rPr lang="en-US" sz="1400">
                          <a:solidFill>
                            <a:schemeClr val="accent1"/>
                          </a:solidFill>
                          <a:latin typeface="Calibre"/>
                          <a:cs typeface="Arial" panose="020B0604020202020204" pitchFamily="34" charset="0"/>
                        </a:rPr>
                        <a:t>Study</a:t>
                      </a:r>
                      <a:endParaRPr lang="en-CA" sz="1400">
                        <a:solidFill>
                          <a:schemeClr val="accent1"/>
                        </a:solidFill>
                        <a:latin typeface="Calibre"/>
                        <a:cs typeface="Arial" panose="020B0604020202020204" pitchFamily="34" charset="0"/>
                      </a:endParaRPr>
                    </a:p>
                  </a:txBody>
                  <a:tcPr>
                    <a:lnL w="12700" cmpd="sng">
                      <a:noFill/>
                    </a:lnL>
                    <a:lnR w="12700" cmpd="sng">
                      <a:noFill/>
                    </a:lnR>
                    <a:lnT w="12700" cmpd="sng">
                      <a:noFill/>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accent1"/>
                          </a:solidFill>
                          <a:latin typeface="Calibre"/>
                          <a:cs typeface="Arial" panose="020B0604020202020204" pitchFamily="34" charset="0"/>
                        </a:rPr>
                        <a:t>Purpose</a:t>
                      </a:r>
                      <a:endParaRPr lang="en-CA" sz="1400">
                        <a:solidFill>
                          <a:schemeClr val="accent1"/>
                        </a:solidFill>
                        <a:latin typeface="Calibre"/>
                        <a:cs typeface="Arial" panose="020B0604020202020204" pitchFamily="34" charset="0"/>
                      </a:endParaRPr>
                    </a:p>
                  </a:txBody>
                  <a:tcPr>
                    <a:lnL w="12700" cmpd="sng">
                      <a:noFill/>
                    </a:lnL>
                    <a:lnR w="12700" cmpd="sng">
                      <a:noFill/>
                    </a:lnR>
                    <a:lnT w="12700" cmpd="sng">
                      <a:noFill/>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accent1"/>
                          </a:solidFill>
                          <a:latin typeface="Calibre"/>
                          <a:cs typeface="Arial" panose="020B0604020202020204" pitchFamily="34" charset="0"/>
                        </a:rPr>
                        <a:t>Result</a:t>
                      </a:r>
                      <a:endParaRPr lang="en-CA" sz="1400">
                        <a:solidFill>
                          <a:schemeClr val="accent1"/>
                        </a:solidFill>
                        <a:latin typeface="Calibre"/>
                        <a:cs typeface="Arial" panose="020B0604020202020204" pitchFamily="34" charset="0"/>
                      </a:endParaRPr>
                    </a:p>
                  </a:txBody>
                  <a:tcPr>
                    <a:lnL w="12700" cmpd="sng">
                      <a:noFill/>
                    </a:lnL>
                    <a:lnR w="12700" cmpd="sng">
                      <a:noFill/>
                    </a:lnR>
                    <a:lnT w="12700" cmpd="sng">
                      <a:noFill/>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846396"/>
                  </a:ext>
                </a:extLst>
              </a:tr>
              <a:tr h="622588">
                <a:tc>
                  <a:txBody>
                    <a:bodyPr/>
                    <a:lstStyle/>
                    <a:p>
                      <a:r>
                        <a:rPr lang="en-US" sz="1400" b="1" i="1">
                          <a:latin typeface="Calibre"/>
                          <a:cs typeface="Arial" panose="020B0604020202020204" pitchFamily="34" charset="0"/>
                        </a:rPr>
                        <a:t>In vitro </a:t>
                      </a:r>
                      <a:r>
                        <a:rPr lang="en-US" sz="1400" b="1" i="0">
                          <a:latin typeface="Calibre"/>
                          <a:cs typeface="Arial" panose="020B0604020202020204" pitchFamily="34" charset="0"/>
                        </a:rPr>
                        <a:t>neutralization against SARS-CoV-2 variants</a:t>
                      </a:r>
                      <a:endParaRPr lang="en-CA" sz="1400" b="1" i="1">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Calibre"/>
                          <a:cs typeface="Arial" panose="020B0604020202020204" pitchFamily="34" charset="0"/>
                        </a:rPr>
                        <a:t>Compare neutralizing potential of C19HBA vs. S309 against ancestral, BA5 and XBB 1.5 variants</a:t>
                      </a:r>
                      <a:endParaRPr lang="en-CA" sz="1200">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Calibre"/>
                          <a:cs typeface="Arial" panose="020B0604020202020204" pitchFamily="34" charset="0"/>
                        </a:rPr>
                        <a:t>S309 superior for ancestral variant while TMSA52 superior against more recent variants at similar concentrations</a:t>
                      </a:r>
                      <a:endParaRPr lang="en-CA" sz="1200">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06783"/>
                  </a:ext>
                </a:extLst>
              </a:tr>
              <a:tr h="622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a:latin typeface="Calibre"/>
                          <a:cs typeface="Arial" panose="020B0604020202020204" pitchFamily="34" charset="0"/>
                        </a:rPr>
                        <a:t>In vitro </a:t>
                      </a:r>
                      <a:r>
                        <a:rPr lang="en-US" sz="1400" b="1" i="0">
                          <a:latin typeface="Calibre"/>
                          <a:cs typeface="Arial" panose="020B0604020202020204" pitchFamily="34" charset="0"/>
                        </a:rPr>
                        <a:t>neutralization of C19HBA and C19HBA+ against ancestral variant</a:t>
                      </a:r>
                      <a:endParaRPr lang="en-CA" sz="1400" b="1" i="1">
                        <a:latin typeface="Calibre"/>
                        <a:cs typeface="Arial" panose="020B0604020202020204" pitchFamily="34" charset="0"/>
                      </a:endParaRPr>
                    </a:p>
                    <a:p>
                      <a:endParaRPr lang="en-CA" sz="1400" b="1">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Calibre"/>
                          <a:cs typeface="Arial" panose="020B0604020202020204" pitchFamily="34" charset="0"/>
                        </a:rPr>
                        <a:t>Assess the </a:t>
                      </a:r>
                      <a:r>
                        <a:rPr lang="en-US" sz="1200" i="1">
                          <a:latin typeface="Calibre"/>
                          <a:cs typeface="Arial" panose="020B0604020202020204" pitchFamily="34" charset="0"/>
                        </a:rPr>
                        <a:t>in vitro </a:t>
                      </a:r>
                      <a:r>
                        <a:rPr lang="en-US" sz="1200">
                          <a:latin typeface="Calibre"/>
                          <a:cs typeface="Arial" panose="020B0604020202020204" pitchFamily="34" charset="0"/>
                        </a:rPr>
                        <a:t>neutralization at same molarity of C19HBA and C19HBA+ to determine whether to test C19HBA+ in animals</a:t>
                      </a:r>
                      <a:endParaRPr lang="en-CA" sz="1200">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Calibre"/>
                          <a:cs typeface="Arial" panose="020B0604020202020204" pitchFamily="34" charset="0"/>
                        </a:rPr>
                        <a:t>C19HBA had 2X improved neutralization compared to base aptamer</a:t>
                      </a:r>
                    </a:p>
                    <a:p>
                      <a:r>
                        <a:rPr lang="en-US" sz="1200">
                          <a:latin typeface="Calibre"/>
                          <a:cs typeface="Arial" panose="020B0604020202020204" pitchFamily="34" charset="0"/>
                        </a:rPr>
                        <a:t>C19HBA+ had &gt;2X improved neutralization than C19HBA suggesting further improvement for future </a:t>
                      </a:r>
                      <a:r>
                        <a:rPr lang="en-US" sz="1200" i="1">
                          <a:latin typeface="Calibre"/>
                          <a:cs typeface="Arial" panose="020B0604020202020204" pitchFamily="34" charset="0"/>
                        </a:rPr>
                        <a:t>in vivo </a:t>
                      </a:r>
                      <a:r>
                        <a:rPr lang="en-US" sz="1200" i="0">
                          <a:latin typeface="Calibre"/>
                          <a:cs typeface="Arial" panose="020B0604020202020204" pitchFamily="34" charset="0"/>
                        </a:rPr>
                        <a:t>testing</a:t>
                      </a:r>
                      <a:endParaRPr lang="en-CA" sz="1200">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8294473"/>
                  </a:ext>
                </a:extLst>
              </a:tr>
              <a:tr h="622588">
                <a:tc>
                  <a:txBody>
                    <a:bodyPr/>
                    <a:lstStyle/>
                    <a:p>
                      <a:r>
                        <a:rPr lang="en-US" sz="1400" b="1">
                          <a:latin typeface="Calibre"/>
                          <a:cs typeface="Arial" panose="020B0604020202020204" pitchFamily="34" charset="0"/>
                        </a:rPr>
                        <a:t>Ancestral </a:t>
                      </a:r>
                      <a:r>
                        <a:rPr lang="en-US" sz="1400" b="1" i="1">
                          <a:latin typeface="Calibre"/>
                          <a:cs typeface="Arial" panose="020B0604020202020204" pitchFamily="34" charset="0"/>
                        </a:rPr>
                        <a:t>in vivo </a:t>
                      </a:r>
                      <a:r>
                        <a:rPr lang="en-US" sz="1400" b="1" i="0">
                          <a:latin typeface="Calibre"/>
                          <a:cs typeface="Arial" panose="020B0604020202020204" pitchFamily="34" charset="0"/>
                        </a:rPr>
                        <a:t>test</a:t>
                      </a:r>
                    </a:p>
                    <a:p>
                      <a:r>
                        <a:rPr lang="en-US" sz="1400" b="1" i="0">
                          <a:latin typeface="Calibre"/>
                          <a:cs typeface="Arial" panose="020B0604020202020204" pitchFamily="34" charset="0"/>
                        </a:rPr>
                        <a:t>Moderate (10^4) and lethal (10^5)</a:t>
                      </a:r>
                      <a:endParaRPr lang="en-CA" sz="1400" b="1">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Calibre"/>
                          <a:cs typeface="Arial" panose="020B0604020202020204" pitchFamily="34" charset="0"/>
                        </a:rPr>
                        <a:t>Compare protection of C19HBA and S309</a:t>
                      </a:r>
                      <a:endParaRPr lang="en-CA" sz="1200">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Calibre"/>
                          <a:cs typeface="Arial" panose="020B0604020202020204" pitchFamily="34" charset="0"/>
                        </a:rPr>
                        <a:t>C19HBA matched the performance of S309 clinical performance, provided complete protection of lungs</a:t>
                      </a:r>
                      <a:endParaRPr lang="en-CA" sz="1200">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8597202"/>
                  </a:ext>
                </a:extLst>
              </a:tr>
              <a:tr h="622588">
                <a:tc>
                  <a:txBody>
                    <a:bodyPr/>
                    <a:lstStyle/>
                    <a:p>
                      <a:r>
                        <a:rPr lang="en-US" sz="1400" b="1">
                          <a:latin typeface="Calibre"/>
                          <a:cs typeface="Arial" panose="020B0604020202020204" pitchFamily="34" charset="0"/>
                        </a:rPr>
                        <a:t>Duration Study</a:t>
                      </a:r>
                      <a:endParaRPr lang="en-CA" sz="1400" b="1">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Calibre"/>
                          <a:cs typeface="Arial" panose="020B0604020202020204" pitchFamily="34" charset="0"/>
                        </a:rPr>
                        <a:t>Extend protection evaluation from 2 to 24 hours of C19HBA</a:t>
                      </a:r>
                      <a:endParaRPr lang="en-CA" sz="1200">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Calibre"/>
                          <a:cs typeface="Arial" panose="020B0604020202020204" pitchFamily="34" charset="0"/>
                        </a:rPr>
                        <a:t>24-hour protection was identical to 2-hour protection</a:t>
                      </a:r>
                      <a:endParaRPr lang="en-CA" sz="1200">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4463778"/>
                  </a:ext>
                </a:extLst>
              </a:tr>
              <a:tr h="622588">
                <a:tc>
                  <a:txBody>
                    <a:bodyPr/>
                    <a:lstStyle/>
                    <a:p>
                      <a:r>
                        <a:rPr lang="en-US" sz="1400" b="1">
                          <a:latin typeface="Calibre"/>
                          <a:cs typeface="Arial" panose="020B0604020202020204" pitchFamily="34" charset="0"/>
                        </a:rPr>
                        <a:t>Dosing Study</a:t>
                      </a:r>
                      <a:endParaRPr lang="en-CA" sz="1400" b="1">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Calibre"/>
                          <a:cs typeface="Arial" panose="020B0604020202020204" pitchFamily="34" charset="0"/>
                        </a:rPr>
                        <a:t>Reduce prophylactic from original 258 uM to 25.8 uM and 5.2 uM</a:t>
                      </a:r>
                      <a:endParaRPr lang="en-CA" sz="1200">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Calibre"/>
                          <a:cs typeface="Arial" panose="020B0604020202020204" pitchFamily="34" charset="0"/>
                        </a:rPr>
                        <a:t>Ten-fold lower dose provided similar clinical protection as higher dose.  Lowest provide no protection.</a:t>
                      </a:r>
                      <a:endParaRPr lang="en-CA" sz="1200">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ap="flat" cmpd="sng" algn="ctr">
                      <a:solidFill>
                        <a:srgbClr val="48349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592788"/>
                  </a:ext>
                </a:extLst>
              </a:tr>
              <a:tr h="622588">
                <a:tc>
                  <a:txBody>
                    <a:bodyPr/>
                    <a:lstStyle/>
                    <a:p>
                      <a:r>
                        <a:rPr lang="en-US" sz="1400" b="1">
                          <a:latin typeface="Calibre"/>
                          <a:cs typeface="Arial" panose="020B0604020202020204" pitchFamily="34" charset="0"/>
                        </a:rPr>
                        <a:t>Breadth Study for XBB 1.5</a:t>
                      </a:r>
                      <a:endParaRPr lang="en-CA" sz="1400" b="1">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200">
                          <a:latin typeface="Calibre"/>
                          <a:cs typeface="Arial" panose="020B0604020202020204" pitchFamily="34" charset="0"/>
                        </a:rPr>
                        <a:t>Compare protection of C19HBA and S309 against XBB 1.5 variant</a:t>
                      </a:r>
                      <a:endParaRPr lang="en-CA" sz="1200">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200">
                          <a:latin typeface="Calibre"/>
                          <a:cs typeface="Arial" panose="020B0604020202020204" pitchFamily="34" charset="0"/>
                        </a:rPr>
                        <a:t>C19HBA matched or exceeded the protection of S309 providing clinical protection, lung viral titers &gt;30% lower for C19HBA treated mice than S309</a:t>
                      </a:r>
                      <a:endParaRPr lang="en-CA" sz="1200">
                        <a:latin typeface="Calibre"/>
                        <a:cs typeface="Arial" panose="020B0604020202020204" pitchFamily="34" charset="0"/>
                      </a:endParaRPr>
                    </a:p>
                  </a:txBody>
                  <a:tcPr>
                    <a:lnL w="12700" cmpd="sng">
                      <a:noFill/>
                    </a:lnL>
                    <a:lnR w="12700" cmpd="sng">
                      <a:noFill/>
                    </a:lnR>
                    <a:lnT w="12700" cap="flat" cmpd="sng" algn="ctr">
                      <a:solidFill>
                        <a:srgbClr val="48349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9297401"/>
                  </a:ext>
                </a:extLst>
              </a:tr>
            </a:tbl>
          </a:graphicData>
        </a:graphic>
      </p:graphicFrame>
      <p:sp>
        <p:nvSpPr>
          <p:cNvPr id="5" name="Title 1">
            <a:extLst>
              <a:ext uri="{FF2B5EF4-FFF2-40B4-BE49-F238E27FC236}">
                <a16:creationId xmlns:a16="http://schemas.microsoft.com/office/drawing/2014/main" id="{2FFE1B0C-B36D-1FF7-9642-6C16F1094CD3}"/>
              </a:ext>
            </a:extLst>
          </p:cNvPr>
          <p:cNvSpPr txBox="1">
            <a:spLocks/>
          </p:cNvSpPr>
          <p:nvPr/>
        </p:nvSpPr>
        <p:spPr>
          <a:xfrm>
            <a:off x="838200" y="619135"/>
            <a:ext cx="10515600" cy="5619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500" b="0" i="0" kern="1200">
                <a:solidFill>
                  <a:schemeClr val="tx1"/>
                </a:solidFill>
                <a:latin typeface="Calibre Semibold" panose="020B05030302020602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500" b="1" i="0" u="none" strike="noStrike" kern="1200" cap="none" spc="0" normalizeH="0" baseline="0" noProof="0">
                <a:ln>
                  <a:noFill/>
                </a:ln>
                <a:effectLst/>
                <a:uLnTx/>
                <a:uFillTx/>
                <a:latin typeface="Calibre Semibold" panose="020B0503030202060203"/>
                <a:ea typeface="+mj-ea"/>
                <a:cs typeface="Arial"/>
              </a:rPr>
              <a:t>Summary of testing completed to date</a:t>
            </a:r>
          </a:p>
        </p:txBody>
      </p:sp>
      <p:sp>
        <p:nvSpPr>
          <p:cNvPr id="2" name="TextBox 1">
            <a:extLst>
              <a:ext uri="{FF2B5EF4-FFF2-40B4-BE49-F238E27FC236}">
                <a16:creationId xmlns:a16="http://schemas.microsoft.com/office/drawing/2014/main" id="{AD6E0C0B-6AFE-9FCD-7131-458512753AC7}"/>
              </a:ext>
            </a:extLst>
          </p:cNvPr>
          <p:cNvSpPr txBox="1"/>
          <p:nvPr/>
        </p:nvSpPr>
        <p:spPr>
          <a:xfrm>
            <a:off x="838199" y="1282365"/>
            <a:ext cx="7833698" cy="784830"/>
          </a:xfrm>
          <a:prstGeom prst="rect">
            <a:avLst/>
          </a:prstGeom>
          <a:noFill/>
        </p:spPr>
        <p:txBody>
          <a:bodyPr wrap="square">
            <a:spAutoFit/>
          </a:bodyPr>
          <a:lstStyle/>
          <a:p>
            <a:r>
              <a:rPr lang="en-CA" sz="1500">
                <a:solidFill>
                  <a:srgbClr val="767777"/>
                </a:solidFill>
                <a:latin typeface="Calibre"/>
              </a:rPr>
              <a:t>Within a short duration of time, R&amp;D and testing done by Dr. </a:t>
            </a:r>
            <a:r>
              <a:rPr lang="en-CA" sz="1500" err="1">
                <a:solidFill>
                  <a:srgbClr val="767777"/>
                </a:solidFill>
                <a:latin typeface="Calibre"/>
              </a:rPr>
              <a:t>Yingfu</a:t>
            </a:r>
            <a:r>
              <a:rPr lang="en-CA" sz="1500">
                <a:solidFill>
                  <a:srgbClr val="767777"/>
                </a:solidFill>
                <a:latin typeface="Calibre"/>
              </a:rPr>
              <a:t> Li alongside Dr. Matthew Miller at McMaster University validated that </a:t>
            </a:r>
            <a:r>
              <a:rPr lang="en-CA" sz="1500" b="1">
                <a:solidFill>
                  <a:srgbClr val="767777"/>
                </a:solidFill>
                <a:latin typeface="Calibre"/>
              </a:rPr>
              <a:t>C19HBA (Covid-19 High Binding Affinity) Aptamer works as effectively as the best SARS-CoV-2 antibody treatments in the market.</a:t>
            </a:r>
          </a:p>
        </p:txBody>
      </p:sp>
    </p:spTree>
    <p:extLst>
      <p:ext uri="{BB962C8B-B14F-4D97-AF65-F5344CB8AC3E}">
        <p14:creationId xmlns:p14="http://schemas.microsoft.com/office/powerpoint/2010/main" val="316184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00A2-6890-1B01-12D2-60CB2E472EDE}"/>
              </a:ext>
            </a:extLst>
          </p:cNvPr>
          <p:cNvSpPr>
            <a:spLocks noGrp="1"/>
          </p:cNvSpPr>
          <p:nvPr>
            <p:ph type="title"/>
          </p:nvPr>
        </p:nvSpPr>
        <p:spPr>
          <a:xfrm>
            <a:off x="838200" y="619135"/>
            <a:ext cx="7074159" cy="561975"/>
          </a:xfrm>
        </p:spPr>
        <p:txBody>
          <a:bodyPr>
            <a:noAutofit/>
          </a:bodyPr>
          <a:lstStyle/>
          <a:p>
            <a:pPr>
              <a:lnSpc>
                <a:spcPts val="2500"/>
              </a:lnSpc>
            </a:pPr>
            <a:r>
              <a:rPr lang="en-US" sz="2500" b="1">
                <a:effectLst/>
              </a:rPr>
              <a:t>Solving the previous challenges for aptamers has </a:t>
            </a:r>
            <a:r>
              <a:rPr lang="en-US" sz="2500" b="1">
                <a:solidFill>
                  <a:srgbClr val="463092"/>
                </a:solidFill>
                <a:effectLst/>
              </a:rPr>
              <a:t>unlocked their potential.</a:t>
            </a:r>
            <a:endParaRPr lang="en-US" sz="2500" b="1">
              <a:solidFill>
                <a:srgbClr val="463092"/>
              </a:solidFill>
            </a:endParaRPr>
          </a:p>
        </p:txBody>
      </p:sp>
      <p:sp>
        <p:nvSpPr>
          <p:cNvPr id="5" name="TextBox 4">
            <a:extLst>
              <a:ext uri="{FF2B5EF4-FFF2-40B4-BE49-F238E27FC236}">
                <a16:creationId xmlns:a16="http://schemas.microsoft.com/office/drawing/2014/main" id="{A0879507-6B17-9A11-96C2-519ACC10863B}"/>
              </a:ext>
            </a:extLst>
          </p:cNvPr>
          <p:cNvSpPr txBox="1"/>
          <p:nvPr/>
        </p:nvSpPr>
        <p:spPr>
          <a:xfrm>
            <a:off x="838200" y="1813846"/>
            <a:ext cx="1541206" cy="464230"/>
          </a:xfrm>
          <a:prstGeom prst="rect">
            <a:avLst/>
          </a:prstGeom>
          <a:noFill/>
        </p:spPr>
        <p:txBody>
          <a:bodyPr wrap="square" anchor="ctr">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500" b="0" i="0" u="none" strike="noStrike" kern="1200" cap="none" spc="0" normalizeH="0" baseline="0" noProof="0">
                <a:ln>
                  <a:noFill/>
                </a:ln>
                <a:solidFill>
                  <a:srgbClr val="483491"/>
                </a:solidFill>
                <a:effectLst/>
                <a:uLnTx/>
                <a:uFillTx/>
                <a:latin typeface="Calibre Regular" panose="020B0503030202060203" pitchFamily="34" charset="77"/>
                <a:ea typeface="+mn-ea"/>
                <a:cs typeface="+mn-cs"/>
              </a:rPr>
              <a:t>Size and Bioavailability</a:t>
            </a:r>
          </a:p>
        </p:txBody>
      </p:sp>
      <p:cxnSp>
        <p:nvCxnSpPr>
          <p:cNvPr id="7" name="Straight Connector 6">
            <a:extLst>
              <a:ext uri="{FF2B5EF4-FFF2-40B4-BE49-F238E27FC236}">
                <a16:creationId xmlns:a16="http://schemas.microsoft.com/office/drawing/2014/main" id="{5FEC7664-4E0B-A9C9-7213-38490CB57BB9}"/>
              </a:ext>
            </a:extLst>
          </p:cNvPr>
          <p:cNvCxnSpPr>
            <a:cxnSpLocks/>
          </p:cNvCxnSpPr>
          <p:nvPr/>
        </p:nvCxnSpPr>
        <p:spPr>
          <a:xfrm>
            <a:off x="838200" y="2383769"/>
            <a:ext cx="9360000"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99DB22D-FDAE-62B2-A87F-8CDF6742F265}"/>
              </a:ext>
            </a:extLst>
          </p:cNvPr>
          <p:cNvSpPr txBox="1"/>
          <p:nvPr/>
        </p:nvSpPr>
        <p:spPr>
          <a:xfrm>
            <a:off x="2545175" y="1708718"/>
            <a:ext cx="3550825" cy="43088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767777"/>
                </a:solidFill>
                <a:effectLst/>
                <a:uLnTx/>
                <a:uFillTx/>
                <a:latin typeface="Calibre Light" panose="020B0303030202060203" pitchFamily="34" charset="77"/>
                <a:ea typeface="+mn-ea"/>
                <a:cs typeface="+mn-cs"/>
              </a:rPr>
              <a:t>Aptamers are often too small to stay in the body, leading to rapid renal clearance and insufficient bioavailability.</a:t>
            </a:r>
          </a:p>
        </p:txBody>
      </p:sp>
      <p:sp>
        <p:nvSpPr>
          <p:cNvPr id="10" name="TextBox 9">
            <a:extLst>
              <a:ext uri="{FF2B5EF4-FFF2-40B4-BE49-F238E27FC236}">
                <a16:creationId xmlns:a16="http://schemas.microsoft.com/office/drawing/2014/main" id="{0DD1D6BF-47AC-E83F-BDCD-BB827F8ADE01}"/>
              </a:ext>
            </a:extLst>
          </p:cNvPr>
          <p:cNvSpPr txBox="1"/>
          <p:nvPr/>
        </p:nvSpPr>
        <p:spPr>
          <a:xfrm>
            <a:off x="838200" y="2728123"/>
            <a:ext cx="1541206" cy="464230"/>
          </a:xfrm>
          <a:prstGeom prst="rect">
            <a:avLst/>
          </a:prstGeom>
          <a:noFill/>
        </p:spPr>
        <p:txBody>
          <a:bodyPr wrap="square" anchor="ctr">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500" b="0" i="0" u="none" strike="noStrike" kern="1200" cap="none" spc="0" normalizeH="0" baseline="0" noProof="0">
                <a:ln>
                  <a:noFill/>
                </a:ln>
                <a:solidFill>
                  <a:srgbClr val="483491"/>
                </a:solidFill>
                <a:effectLst/>
                <a:uLnTx/>
                <a:uFillTx/>
                <a:latin typeface="Calibre Regular" panose="020B0503030202060203" pitchFamily="34" charset="77"/>
                <a:ea typeface="+mn-ea"/>
                <a:cs typeface="+mn-cs"/>
              </a:rPr>
              <a:t>Allergic Reactions to PEG</a:t>
            </a:r>
          </a:p>
        </p:txBody>
      </p:sp>
      <p:cxnSp>
        <p:nvCxnSpPr>
          <p:cNvPr id="11" name="Straight Connector 10">
            <a:extLst>
              <a:ext uri="{FF2B5EF4-FFF2-40B4-BE49-F238E27FC236}">
                <a16:creationId xmlns:a16="http://schemas.microsoft.com/office/drawing/2014/main" id="{FB78EFEE-1FAB-3E82-A23C-9B5B1968C428}"/>
              </a:ext>
            </a:extLst>
          </p:cNvPr>
          <p:cNvCxnSpPr>
            <a:cxnSpLocks/>
          </p:cNvCxnSpPr>
          <p:nvPr/>
        </p:nvCxnSpPr>
        <p:spPr>
          <a:xfrm>
            <a:off x="838200" y="3298172"/>
            <a:ext cx="9360000"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03A8CFB-54F5-C404-9800-4EA5899ACB5A}"/>
              </a:ext>
            </a:extLst>
          </p:cNvPr>
          <p:cNvSpPr txBox="1"/>
          <p:nvPr/>
        </p:nvSpPr>
        <p:spPr>
          <a:xfrm>
            <a:off x="2545175" y="2540889"/>
            <a:ext cx="3550826" cy="600164"/>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767777"/>
                </a:solidFill>
                <a:effectLst/>
                <a:uLnTx/>
                <a:uFillTx/>
                <a:latin typeface="Calibre Light" panose="020B0303030202060203" pitchFamily="34" charset="77"/>
                <a:ea typeface="+mn-ea"/>
                <a:cs typeface="+mn-cs"/>
              </a:rPr>
              <a:t>Polyethylene glycol (PEG), while effective in increasing molecular weight, can cause allergic reactions in a small percentage of the population.</a:t>
            </a:r>
          </a:p>
        </p:txBody>
      </p:sp>
      <p:sp>
        <p:nvSpPr>
          <p:cNvPr id="13" name="TextBox 12">
            <a:extLst>
              <a:ext uri="{FF2B5EF4-FFF2-40B4-BE49-F238E27FC236}">
                <a16:creationId xmlns:a16="http://schemas.microsoft.com/office/drawing/2014/main" id="{9EA9BAE9-2B31-3E64-AF1A-A382ED7D17EE}"/>
              </a:ext>
            </a:extLst>
          </p:cNvPr>
          <p:cNvSpPr txBox="1"/>
          <p:nvPr/>
        </p:nvSpPr>
        <p:spPr>
          <a:xfrm>
            <a:off x="838200" y="3649552"/>
            <a:ext cx="1541206" cy="464230"/>
          </a:xfrm>
          <a:prstGeom prst="rect">
            <a:avLst/>
          </a:prstGeom>
          <a:noFill/>
        </p:spPr>
        <p:txBody>
          <a:bodyPr wrap="square" anchor="ctr">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500" b="0" i="0" u="none" strike="noStrike" kern="1200" cap="none" spc="0" normalizeH="0" baseline="0" noProof="0">
                <a:ln>
                  <a:noFill/>
                </a:ln>
                <a:solidFill>
                  <a:srgbClr val="483491"/>
                </a:solidFill>
                <a:effectLst/>
                <a:uLnTx/>
                <a:uFillTx/>
                <a:latin typeface="Calibre Regular" panose="020B0503030202060203" pitchFamily="34" charset="77"/>
                <a:ea typeface="+mn-ea"/>
                <a:cs typeface="+mn-cs"/>
              </a:rPr>
              <a:t>Enzymatic Degradation</a:t>
            </a:r>
          </a:p>
        </p:txBody>
      </p:sp>
      <p:sp>
        <p:nvSpPr>
          <p:cNvPr id="15" name="TextBox 14">
            <a:extLst>
              <a:ext uri="{FF2B5EF4-FFF2-40B4-BE49-F238E27FC236}">
                <a16:creationId xmlns:a16="http://schemas.microsoft.com/office/drawing/2014/main" id="{899E3778-BE87-A939-C974-422D9BD87358}"/>
              </a:ext>
            </a:extLst>
          </p:cNvPr>
          <p:cNvSpPr txBox="1"/>
          <p:nvPr/>
        </p:nvSpPr>
        <p:spPr>
          <a:xfrm>
            <a:off x="2545175" y="3526441"/>
            <a:ext cx="3550826"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767777"/>
                </a:solidFill>
                <a:effectLst/>
                <a:uLnTx/>
                <a:uFillTx/>
                <a:latin typeface="Calibre Light" panose="020B0303030202060203" pitchFamily="34" charset="77"/>
                <a:ea typeface="+mn-ea"/>
                <a:cs typeface="+mn-cs"/>
              </a:rPr>
              <a:t>Aptamers are susceptible to degradation by enzymes in the body, reducing their efficacy.</a:t>
            </a:r>
          </a:p>
        </p:txBody>
      </p:sp>
      <p:sp>
        <p:nvSpPr>
          <p:cNvPr id="16" name="TextBox 15">
            <a:extLst>
              <a:ext uri="{FF2B5EF4-FFF2-40B4-BE49-F238E27FC236}">
                <a16:creationId xmlns:a16="http://schemas.microsoft.com/office/drawing/2014/main" id="{797D09F2-50C5-ED21-73B6-FE983EBF2AAF}"/>
              </a:ext>
            </a:extLst>
          </p:cNvPr>
          <p:cNvSpPr txBox="1"/>
          <p:nvPr/>
        </p:nvSpPr>
        <p:spPr>
          <a:xfrm>
            <a:off x="838200" y="1585608"/>
            <a:ext cx="154120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srgbClr val="FFC846"/>
                </a:solidFill>
                <a:effectLst/>
                <a:uLnTx/>
                <a:uFillTx/>
                <a:latin typeface="Calibre Semibold" panose="020B0503030202060203" pitchFamily="34" charset="77"/>
                <a:ea typeface="+mn-ea"/>
                <a:cs typeface="+mn-cs"/>
              </a:rPr>
              <a:t>CHALLENGE 1</a:t>
            </a:r>
          </a:p>
        </p:txBody>
      </p:sp>
      <p:sp>
        <p:nvSpPr>
          <p:cNvPr id="18" name="TextBox 17">
            <a:extLst>
              <a:ext uri="{FF2B5EF4-FFF2-40B4-BE49-F238E27FC236}">
                <a16:creationId xmlns:a16="http://schemas.microsoft.com/office/drawing/2014/main" id="{2B19C711-F525-73C7-9AC3-3FF768075783}"/>
              </a:ext>
            </a:extLst>
          </p:cNvPr>
          <p:cNvSpPr txBox="1"/>
          <p:nvPr/>
        </p:nvSpPr>
        <p:spPr>
          <a:xfrm>
            <a:off x="838200" y="2488929"/>
            <a:ext cx="154120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srgbClr val="FFC846"/>
                </a:solidFill>
                <a:effectLst/>
                <a:uLnTx/>
                <a:uFillTx/>
                <a:latin typeface="Calibre Semibold" panose="020B0503030202060203" pitchFamily="34" charset="77"/>
                <a:ea typeface="+mn-ea"/>
                <a:cs typeface="+mn-cs"/>
              </a:rPr>
              <a:t>CHALLENGE 2</a:t>
            </a:r>
          </a:p>
        </p:txBody>
      </p:sp>
      <p:sp>
        <p:nvSpPr>
          <p:cNvPr id="20" name="TextBox 19">
            <a:extLst>
              <a:ext uri="{FF2B5EF4-FFF2-40B4-BE49-F238E27FC236}">
                <a16:creationId xmlns:a16="http://schemas.microsoft.com/office/drawing/2014/main" id="{BB1F6495-9480-6F52-3855-F586F161F706}"/>
              </a:ext>
            </a:extLst>
          </p:cNvPr>
          <p:cNvSpPr txBox="1"/>
          <p:nvPr/>
        </p:nvSpPr>
        <p:spPr>
          <a:xfrm>
            <a:off x="838200" y="3403331"/>
            <a:ext cx="154120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srgbClr val="FFC846"/>
                </a:solidFill>
                <a:effectLst/>
                <a:uLnTx/>
                <a:uFillTx/>
                <a:latin typeface="Calibre Semibold" panose="020B0503030202060203" pitchFamily="34" charset="77"/>
                <a:ea typeface="+mn-ea"/>
                <a:cs typeface="+mn-cs"/>
              </a:rPr>
              <a:t>CHALLENGE 3</a:t>
            </a:r>
          </a:p>
        </p:txBody>
      </p:sp>
      <p:sp>
        <p:nvSpPr>
          <p:cNvPr id="21" name="TextBox 20">
            <a:extLst>
              <a:ext uri="{FF2B5EF4-FFF2-40B4-BE49-F238E27FC236}">
                <a16:creationId xmlns:a16="http://schemas.microsoft.com/office/drawing/2014/main" id="{A7BE3FEC-45FB-6F9F-6F7D-201B3022E603}"/>
              </a:ext>
            </a:extLst>
          </p:cNvPr>
          <p:cNvSpPr txBox="1"/>
          <p:nvPr/>
        </p:nvSpPr>
        <p:spPr>
          <a:xfrm>
            <a:off x="6558375" y="1624080"/>
            <a:ext cx="3639824" cy="600164"/>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767777"/>
                </a:solidFill>
                <a:effectLst/>
                <a:uLnTx/>
                <a:uFillTx/>
                <a:latin typeface="Calibre Medium" panose="020B0503030202060203" pitchFamily="34" charset="77"/>
                <a:ea typeface="+mn-ea"/>
                <a:cs typeface="+mn-cs"/>
              </a:rPr>
              <a:t>Our patent pending aptamer technology is designed to increase bioavailability and remain in the system, resulting in an aptamer that stays in place long enough to do its job.</a:t>
            </a:r>
          </a:p>
        </p:txBody>
      </p:sp>
      <p:sp>
        <p:nvSpPr>
          <p:cNvPr id="22" name="TextBox 21">
            <a:extLst>
              <a:ext uri="{FF2B5EF4-FFF2-40B4-BE49-F238E27FC236}">
                <a16:creationId xmlns:a16="http://schemas.microsoft.com/office/drawing/2014/main" id="{DB9B1B37-3B38-4BF8-D8A6-571EBB8FA3B6}"/>
              </a:ext>
            </a:extLst>
          </p:cNvPr>
          <p:cNvSpPr txBox="1"/>
          <p:nvPr/>
        </p:nvSpPr>
        <p:spPr>
          <a:xfrm>
            <a:off x="6558375" y="2625527"/>
            <a:ext cx="3639824" cy="43088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767777"/>
                </a:solidFill>
                <a:effectLst/>
                <a:uLnTx/>
                <a:uFillTx/>
                <a:latin typeface="Calibre Medium" panose="020B0503030202060203" pitchFamily="34" charset="77"/>
                <a:ea typeface="+mn-ea"/>
                <a:cs typeface="+mn-cs"/>
              </a:rPr>
              <a:t>Our aptamer technology does not require PEG, eliminating the risk of these allergic reactions.</a:t>
            </a:r>
          </a:p>
        </p:txBody>
      </p:sp>
      <p:sp>
        <p:nvSpPr>
          <p:cNvPr id="23" name="TextBox 22">
            <a:extLst>
              <a:ext uri="{FF2B5EF4-FFF2-40B4-BE49-F238E27FC236}">
                <a16:creationId xmlns:a16="http://schemas.microsoft.com/office/drawing/2014/main" id="{6371B9B8-0C63-961D-1BEE-987AF406147E}"/>
              </a:ext>
            </a:extLst>
          </p:cNvPr>
          <p:cNvSpPr txBox="1"/>
          <p:nvPr/>
        </p:nvSpPr>
        <p:spPr>
          <a:xfrm>
            <a:off x="6558374" y="3526441"/>
            <a:ext cx="363982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767777"/>
                </a:solidFill>
                <a:effectLst/>
                <a:uLnTx/>
                <a:uFillTx/>
                <a:latin typeface="Calibre Medium" panose="020B0503030202060203" pitchFamily="34" charset="77"/>
                <a:ea typeface="+mn-ea"/>
                <a:cs typeface="+mn-cs"/>
              </a:rPr>
              <a:t>We can leverage recent advancements in aptamer research to overcome this challenge.</a:t>
            </a:r>
          </a:p>
        </p:txBody>
      </p:sp>
      <p:pic>
        <p:nvPicPr>
          <p:cNvPr id="24" name="Picture 23">
            <a:extLst>
              <a:ext uri="{FF2B5EF4-FFF2-40B4-BE49-F238E27FC236}">
                <a16:creationId xmlns:a16="http://schemas.microsoft.com/office/drawing/2014/main" id="{405E31FB-489A-1AD5-C7B1-0879646CD81D}"/>
              </a:ext>
            </a:extLst>
          </p:cNvPr>
          <p:cNvPicPr>
            <a:picLocks noChangeAspect="1"/>
          </p:cNvPicPr>
          <p:nvPr/>
        </p:nvPicPr>
        <p:blipFill>
          <a:blip r:embed="rId3"/>
          <a:stretch>
            <a:fillRect/>
          </a:stretch>
        </p:blipFill>
        <p:spPr>
          <a:xfrm>
            <a:off x="6096000" y="1752711"/>
            <a:ext cx="228600" cy="342900"/>
          </a:xfrm>
          <a:prstGeom prst="rect">
            <a:avLst/>
          </a:prstGeom>
        </p:spPr>
      </p:pic>
      <p:pic>
        <p:nvPicPr>
          <p:cNvPr id="25" name="Picture 24">
            <a:extLst>
              <a:ext uri="{FF2B5EF4-FFF2-40B4-BE49-F238E27FC236}">
                <a16:creationId xmlns:a16="http://schemas.microsoft.com/office/drawing/2014/main" id="{93AAFD75-A5F7-44A6-7E8D-366E7B3A307A}"/>
              </a:ext>
            </a:extLst>
          </p:cNvPr>
          <p:cNvPicPr>
            <a:picLocks noChangeAspect="1"/>
          </p:cNvPicPr>
          <p:nvPr/>
        </p:nvPicPr>
        <p:blipFill>
          <a:blip r:embed="rId3"/>
          <a:stretch>
            <a:fillRect/>
          </a:stretch>
        </p:blipFill>
        <p:spPr>
          <a:xfrm>
            <a:off x="6096000" y="2669520"/>
            <a:ext cx="228600" cy="342900"/>
          </a:xfrm>
          <a:prstGeom prst="rect">
            <a:avLst/>
          </a:prstGeom>
        </p:spPr>
      </p:pic>
      <p:pic>
        <p:nvPicPr>
          <p:cNvPr id="26" name="Picture 25">
            <a:extLst>
              <a:ext uri="{FF2B5EF4-FFF2-40B4-BE49-F238E27FC236}">
                <a16:creationId xmlns:a16="http://schemas.microsoft.com/office/drawing/2014/main" id="{A4CBBA38-0084-BC0A-F4B0-5C254A41BA5B}"/>
              </a:ext>
            </a:extLst>
          </p:cNvPr>
          <p:cNvPicPr>
            <a:picLocks noChangeAspect="1"/>
          </p:cNvPicPr>
          <p:nvPr/>
        </p:nvPicPr>
        <p:blipFill>
          <a:blip r:embed="rId3"/>
          <a:stretch>
            <a:fillRect/>
          </a:stretch>
        </p:blipFill>
        <p:spPr>
          <a:xfrm>
            <a:off x="6096000" y="3532625"/>
            <a:ext cx="228600" cy="342900"/>
          </a:xfrm>
          <a:prstGeom prst="rect">
            <a:avLst/>
          </a:prstGeom>
        </p:spPr>
      </p:pic>
      <p:sp>
        <p:nvSpPr>
          <p:cNvPr id="3" name="TextBox 2">
            <a:extLst>
              <a:ext uri="{FF2B5EF4-FFF2-40B4-BE49-F238E27FC236}">
                <a16:creationId xmlns:a16="http://schemas.microsoft.com/office/drawing/2014/main" id="{B0B061BC-C1D2-C64F-BBA1-681EF836B150}"/>
              </a:ext>
            </a:extLst>
          </p:cNvPr>
          <p:cNvSpPr txBox="1"/>
          <p:nvPr/>
        </p:nvSpPr>
        <p:spPr>
          <a:xfrm>
            <a:off x="841310" y="4691233"/>
            <a:ext cx="1541206" cy="271869"/>
          </a:xfrm>
          <a:prstGeom prst="rect">
            <a:avLst/>
          </a:prstGeom>
          <a:noFill/>
        </p:spPr>
        <p:txBody>
          <a:bodyPr wrap="square" anchor="ctr">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500" b="0" i="0" u="none" strike="noStrike" kern="1200" cap="none" spc="0" normalizeH="0" baseline="0" noProof="0">
                <a:ln>
                  <a:noFill/>
                </a:ln>
                <a:solidFill>
                  <a:srgbClr val="483491"/>
                </a:solidFill>
                <a:effectLst/>
                <a:uLnTx/>
                <a:uFillTx/>
                <a:latin typeface="Calibre Regular" panose="020B0503030202060203" pitchFamily="34" charset="77"/>
                <a:ea typeface="+mn-ea"/>
                <a:cs typeface="+mn-cs"/>
              </a:rPr>
              <a:t>Specific Selection</a:t>
            </a:r>
          </a:p>
        </p:txBody>
      </p:sp>
      <p:sp>
        <p:nvSpPr>
          <p:cNvPr id="4" name="TextBox 3">
            <a:extLst>
              <a:ext uri="{FF2B5EF4-FFF2-40B4-BE49-F238E27FC236}">
                <a16:creationId xmlns:a16="http://schemas.microsoft.com/office/drawing/2014/main" id="{6B3DAC3E-8232-BBC1-6001-7842A43DFF0B}"/>
              </a:ext>
            </a:extLst>
          </p:cNvPr>
          <p:cNvSpPr txBox="1"/>
          <p:nvPr/>
        </p:nvSpPr>
        <p:spPr>
          <a:xfrm>
            <a:off x="2548285" y="4471941"/>
            <a:ext cx="3550826"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767777"/>
                </a:solidFill>
                <a:effectLst/>
                <a:uLnTx/>
                <a:uFillTx/>
                <a:latin typeface="Calibre Light" panose="020B0303030202060203" pitchFamily="34" charset="77"/>
                <a:ea typeface="+mn-ea"/>
                <a:cs typeface="+mn-cs"/>
              </a:rPr>
              <a:t>Previous aptamer therapeutics have bound to one isoform of a particular target, resulting in a therapy without the flexibility to target multiple or changing forms of a target</a:t>
            </a:r>
          </a:p>
        </p:txBody>
      </p:sp>
      <p:sp>
        <p:nvSpPr>
          <p:cNvPr id="6" name="TextBox 5">
            <a:extLst>
              <a:ext uri="{FF2B5EF4-FFF2-40B4-BE49-F238E27FC236}">
                <a16:creationId xmlns:a16="http://schemas.microsoft.com/office/drawing/2014/main" id="{9684B1C7-FA2E-8B9F-9E5F-4723D31F2316}"/>
              </a:ext>
            </a:extLst>
          </p:cNvPr>
          <p:cNvSpPr txBox="1"/>
          <p:nvPr/>
        </p:nvSpPr>
        <p:spPr>
          <a:xfrm>
            <a:off x="841310" y="4348831"/>
            <a:ext cx="154120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srgbClr val="FFC846"/>
                </a:solidFill>
                <a:effectLst/>
                <a:uLnTx/>
                <a:uFillTx/>
                <a:latin typeface="Calibre Semibold" panose="020B0503030202060203" pitchFamily="34" charset="77"/>
                <a:ea typeface="+mn-ea"/>
                <a:cs typeface="+mn-cs"/>
              </a:rPr>
              <a:t>CHALLENGE 4</a:t>
            </a:r>
          </a:p>
        </p:txBody>
      </p:sp>
      <p:sp>
        <p:nvSpPr>
          <p:cNvPr id="8" name="TextBox 7">
            <a:extLst>
              <a:ext uri="{FF2B5EF4-FFF2-40B4-BE49-F238E27FC236}">
                <a16:creationId xmlns:a16="http://schemas.microsoft.com/office/drawing/2014/main" id="{8B08E9EA-CA4D-4D6B-6CA0-5527824B3072}"/>
              </a:ext>
            </a:extLst>
          </p:cNvPr>
          <p:cNvSpPr txBox="1"/>
          <p:nvPr/>
        </p:nvSpPr>
        <p:spPr>
          <a:xfrm>
            <a:off x="6558374" y="4350372"/>
            <a:ext cx="363982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767777"/>
                </a:solidFill>
                <a:effectLst/>
                <a:uLnTx/>
                <a:uFillTx/>
                <a:latin typeface="Calibre Medium" panose="020B0503030202060203" pitchFamily="34" charset="77"/>
                <a:ea typeface="+mn-ea"/>
                <a:cs typeface="+mn-cs"/>
              </a:rPr>
              <a:t>Our technology selected a</a:t>
            </a:r>
            <a:r>
              <a:rPr kumimoji="0" lang="en-CA" sz="1100" b="0" i="0" u="none" strike="noStrike" kern="1200" cap="none" spc="0" normalizeH="0" baseline="0" noProof="0">
                <a:ln>
                  <a:noFill/>
                </a:ln>
                <a:solidFill>
                  <a:srgbClr val="767777"/>
                </a:solidFill>
                <a:effectLst/>
                <a:uLnTx/>
                <a:uFillTx/>
                <a:latin typeface="Calibre Medium" panose="020B0503030202060203" pitchFamily="34" charset="77"/>
                <a:ea typeface="+mn-ea"/>
                <a:cs typeface="+mn-cs"/>
              </a:rPr>
              <a:t> universal aptamer that bound to the conserved receptor binding domain of the SARS-CoV-2 spike protein, </a:t>
            </a:r>
            <a:r>
              <a:rPr lang="en-CA" sz="1100">
                <a:solidFill>
                  <a:srgbClr val="767777"/>
                </a:solidFill>
                <a:latin typeface="Calibre Medium" panose="020B0503030202060203" pitchFamily="34" charset="77"/>
              </a:rPr>
              <a:t>extending the effectiveness of C19HBA against all known variants.</a:t>
            </a:r>
            <a:endParaRPr kumimoji="0" lang="en-CA" sz="1100" b="0" i="0" u="none" strike="noStrike" kern="1200" cap="none" spc="0" normalizeH="0" baseline="0" noProof="0">
              <a:ln>
                <a:noFill/>
              </a:ln>
              <a:solidFill>
                <a:srgbClr val="767777"/>
              </a:solidFill>
              <a:effectLst/>
              <a:uLnTx/>
              <a:uFillTx/>
              <a:latin typeface="Calibre Medium" panose="020B0503030202060203" pitchFamily="34" charset="77"/>
              <a:ea typeface="+mn-ea"/>
              <a:cs typeface="+mn-cs"/>
            </a:endParaRPr>
          </a:p>
        </p:txBody>
      </p:sp>
      <p:pic>
        <p:nvPicPr>
          <p:cNvPr id="14" name="Picture 13">
            <a:extLst>
              <a:ext uri="{FF2B5EF4-FFF2-40B4-BE49-F238E27FC236}">
                <a16:creationId xmlns:a16="http://schemas.microsoft.com/office/drawing/2014/main" id="{76C16DF2-8381-B0C2-1AF9-F260831B8A93}"/>
              </a:ext>
            </a:extLst>
          </p:cNvPr>
          <p:cNvPicPr>
            <a:picLocks noChangeAspect="1"/>
          </p:cNvPicPr>
          <p:nvPr/>
        </p:nvPicPr>
        <p:blipFill>
          <a:blip r:embed="rId3"/>
          <a:stretch>
            <a:fillRect/>
          </a:stretch>
        </p:blipFill>
        <p:spPr>
          <a:xfrm>
            <a:off x="6099110" y="4478125"/>
            <a:ext cx="228600" cy="342900"/>
          </a:xfrm>
          <a:prstGeom prst="rect">
            <a:avLst/>
          </a:prstGeom>
        </p:spPr>
      </p:pic>
      <p:cxnSp>
        <p:nvCxnSpPr>
          <p:cNvPr id="17" name="Straight Connector 16">
            <a:extLst>
              <a:ext uri="{FF2B5EF4-FFF2-40B4-BE49-F238E27FC236}">
                <a16:creationId xmlns:a16="http://schemas.microsoft.com/office/drawing/2014/main" id="{51483A4D-81DB-43D7-0FD0-E66139F279DE}"/>
              </a:ext>
            </a:extLst>
          </p:cNvPr>
          <p:cNvCxnSpPr>
            <a:cxnSpLocks/>
          </p:cNvCxnSpPr>
          <p:nvPr/>
        </p:nvCxnSpPr>
        <p:spPr>
          <a:xfrm>
            <a:off x="838200" y="4249894"/>
            <a:ext cx="9360000"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01D49152-5888-26B9-8AE1-91A58E4D9AED}"/>
              </a:ext>
            </a:extLst>
          </p:cNvPr>
          <p:cNvSpPr txBox="1"/>
          <p:nvPr/>
        </p:nvSpPr>
        <p:spPr>
          <a:xfrm>
            <a:off x="844420" y="5671108"/>
            <a:ext cx="1541206" cy="277768"/>
          </a:xfrm>
          <a:prstGeom prst="rect">
            <a:avLst/>
          </a:prstGeom>
          <a:noFill/>
        </p:spPr>
        <p:txBody>
          <a:bodyPr wrap="square" anchor="ctr">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500" b="0" i="0" u="none" strike="noStrike" kern="1200" cap="none" spc="0" normalizeH="0" baseline="0" noProof="0">
                <a:ln>
                  <a:noFill/>
                </a:ln>
                <a:solidFill>
                  <a:srgbClr val="483491"/>
                </a:solidFill>
                <a:effectLst/>
                <a:uLnTx/>
                <a:uFillTx/>
                <a:latin typeface="Calibre Regular" panose="020B0503030202060203" pitchFamily="34" charset="77"/>
                <a:ea typeface="+mn-ea"/>
                <a:cs typeface="+mn-cs"/>
              </a:rPr>
              <a:t>Patents</a:t>
            </a:r>
          </a:p>
        </p:txBody>
      </p:sp>
      <p:sp>
        <p:nvSpPr>
          <p:cNvPr id="27" name="TextBox 26">
            <a:extLst>
              <a:ext uri="{FF2B5EF4-FFF2-40B4-BE49-F238E27FC236}">
                <a16:creationId xmlns:a16="http://schemas.microsoft.com/office/drawing/2014/main" id="{6AA80A8B-38B1-353E-4DB9-DBD8AD42D68C}"/>
              </a:ext>
            </a:extLst>
          </p:cNvPr>
          <p:cNvSpPr txBox="1"/>
          <p:nvPr/>
        </p:nvSpPr>
        <p:spPr>
          <a:xfrm>
            <a:off x="2551395" y="5454766"/>
            <a:ext cx="3550826"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767777"/>
                </a:solidFill>
                <a:effectLst/>
                <a:uLnTx/>
                <a:uFillTx/>
                <a:latin typeface="Calibre Light" panose="020B0303030202060203" pitchFamily="34" charset="77"/>
                <a:ea typeface="+mn-ea"/>
                <a:cs typeface="+mn-cs"/>
              </a:rPr>
              <a:t>Aptamers in their original form have been protected by a rigorous patents, including the SELEX process. Expiration of the patents has opened the door to innovation</a:t>
            </a:r>
          </a:p>
        </p:txBody>
      </p:sp>
      <p:sp>
        <p:nvSpPr>
          <p:cNvPr id="28" name="TextBox 27">
            <a:extLst>
              <a:ext uri="{FF2B5EF4-FFF2-40B4-BE49-F238E27FC236}">
                <a16:creationId xmlns:a16="http://schemas.microsoft.com/office/drawing/2014/main" id="{315CDD99-73FA-BDDA-D8CD-6AC59DECB9C2}"/>
              </a:ext>
            </a:extLst>
          </p:cNvPr>
          <p:cNvSpPr txBox="1"/>
          <p:nvPr/>
        </p:nvSpPr>
        <p:spPr>
          <a:xfrm>
            <a:off x="844420" y="5331656"/>
            <a:ext cx="154120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srgbClr val="FFC846"/>
                </a:solidFill>
                <a:effectLst/>
                <a:uLnTx/>
                <a:uFillTx/>
                <a:latin typeface="Calibre Semibold" panose="020B0503030202060203" pitchFamily="34" charset="77"/>
                <a:ea typeface="+mn-ea"/>
                <a:cs typeface="+mn-cs"/>
              </a:rPr>
              <a:t>CHALLENGE 5</a:t>
            </a:r>
          </a:p>
        </p:txBody>
      </p:sp>
      <p:sp>
        <p:nvSpPr>
          <p:cNvPr id="29" name="TextBox 28">
            <a:extLst>
              <a:ext uri="{FF2B5EF4-FFF2-40B4-BE49-F238E27FC236}">
                <a16:creationId xmlns:a16="http://schemas.microsoft.com/office/drawing/2014/main" id="{8053D9B0-5459-F89B-334F-FF066A756364}"/>
              </a:ext>
            </a:extLst>
          </p:cNvPr>
          <p:cNvSpPr txBox="1"/>
          <p:nvPr/>
        </p:nvSpPr>
        <p:spPr>
          <a:xfrm>
            <a:off x="6558374" y="5232719"/>
            <a:ext cx="3639826"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767777"/>
                </a:solidFill>
                <a:effectLst/>
                <a:uLnTx/>
                <a:uFillTx/>
                <a:latin typeface="Calibre Medium" panose="020B0503030202060203" pitchFamily="34" charset="77"/>
                <a:ea typeface="+mn-ea"/>
                <a:cs typeface="+mn-cs"/>
              </a:rPr>
              <a:t>Our patent builds on the original research, but with a different form. This allows new patents and ability to overcome previous challenges. </a:t>
            </a:r>
            <a:r>
              <a:rPr lang="en-US" sz="1100">
                <a:solidFill>
                  <a:srgbClr val="767777"/>
                </a:solidFill>
                <a:latin typeface="Calibre Medium" panose="020B0503030202060203" pitchFamily="34" charset="77"/>
              </a:rPr>
              <a:t>We have a growing portfolio of provisional patents that protect the discoveries we have made that overcome the previous challenges of aptamers and unlock their potential.</a:t>
            </a:r>
            <a:endParaRPr kumimoji="0" lang="en-CA" sz="1100" b="0" i="0" u="none" strike="noStrike" kern="1200" cap="none" spc="0" normalizeH="0" baseline="0" noProof="0">
              <a:ln>
                <a:noFill/>
              </a:ln>
              <a:solidFill>
                <a:srgbClr val="FF0000"/>
              </a:solidFill>
              <a:effectLst/>
              <a:uLnTx/>
              <a:uFillTx/>
              <a:latin typeface="Calibre Medium" panose="020B0503030202060203" pitchFamily="34" charset="77"/>
              <a:ea typeface="+mn-ea"/>
              <a:cs typeface="+mn-cs"/>
            </a:endParaRPr>
          </a:p>
        </p:txBody>
      </p:sp>
      <p:pic>
        <p:nvPicPr>
          <p:cNvPr id="30" name="Picture 29">
            <a:extLst>
              <a:ext uri="{FF2B5EF4-FFF2-40B4-BE49-F238E27FC236}">
                <a16:creationId xmlns:a16="http://schemas.microsoft.com/office/drawing/2014/main" id="{396341F3-7B9A-E41A-34EA-554DFE35A9C8}"/>
              </a:ext>
            </a:extLst>
          </p:cNvPr>
          <p:cNvPicPr>
            <a:picLocks noChangeAspect="1"/>
          </p:cNvPicPr>
          <p:nvPr/>
        </p:nvPicPr>
        <p:blipFill>
          <a:blip r:embed="rId3"/>
          <a:stretch>
            <a:fillRect/>
          </a:stretch>
        </p:blipFill>
        <p:spPr>
          <a:xfrm>
            <a:off x="6102220" y="5460950"/>
            <a:ext cx="228600" cy="342900"/>
          </a:xfrm>
          <a:prstGeom prst="rect">
            <a:avLst/>
          </a:prstGeom>
        </p:spPr>
      </p:pic>
      <p:cxnSp>
        <p:nvCxnSpPr>
          <p:cNvPr id="31" name="Straight Connector 30">
            <a:extLst>
              <a:ext uri="{FF2B5EF4-FFF2-40B4-BE49-F238E27FC236}">
                <a16:creationId xmlns:a16="http://schemas.microsoft.com/office/drawing/2014/main" id="{754F431D-BDA9-00EE-BFB7-2BA013074DE4}"/>
              </a:ext>
            </a:extLst>
          </p:cNvPr>
          <p:cNvCxnSpPr>
            <a:cxnSpLocks/>
          </p:cNvCxnSpPr>
          <p:nvPr/>
        </p:nvCxnSpPr>
        <p:spPr>
          <a:xfrm>
            <a:off x="841310" y="5232719"/>
            <a:ext cx="9360000"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443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00A2-6890-1B01-12D2-60CB2E472EDE}"/>
              </a:ext>
            </a:extLst>
          </p:cNvPr>
          <p:cNvSpPr>
            <a:spLocks noGrp="1"/>
          </p:cNvSpPr>
          <p:nvPr>
            <p:ph type="title"/>
          </p:nvPr>
        </p:nvSpPr>
        <p:spPr>
          <a:xfrm>
            <a:off x="838200" y="619135"/>
            <a:ext cx="10515600" cy="561975"/>
          </a:xfrm>
        </p:spPr>
        <p:txBody>
          <a:bodyPr>
            <a:normAutofit/>
          </a:bodyPr>
          <a:lstStyle/>
          <a:p>
            <a:pPr>
              <a:lnSpc>
                <a:spcPts val="2500"/>
              </a:lnSpc>
            </a:pPr>
            <a:r>
              <a:rPr lang="en-CA" sz="2500" b="1">
                <a:effectLst/>
              </a:rPr>
              <a:t>Discovery Pipeline</a:t>
            </a:r>
            <a:endParaRPr lang="en-US" sz="2500" b="1"/>
          </a:p>
        </p:txBody>
      </p:sp>
      <p:sp>
        <p:nvSpPr>
          <p:cNvPr id="3" name="Content Placeholder 2">
            <a:extLst>
              <a:ext uri="{FF2B5EF4-FFF2-40B4-BE49-F238E27FC236}">
                <a16:creationId xmlns:a16="http://schemas.microsoft.com/office/drawing/2014/main" id="{8E5DAAAB-11D4-EC3E-F7A6-2A2C869AB1A4}"/>
              </a:ext>
            </a:extLst>
          </p:cNvPr>
          <p:cNvSpPr>
            <a:spLocks noGrp="1"/>
          </p:cNvSpPr>
          <p:nvPr>
            <p:ph idx="1"/>
          </p:nvPr>
        </p:nvSpPr>
        <p:spPr>
          <a:xfrm>
            <a:off x="838199" y="1181110"/>
            <a:ext cx="7208521" cy="561975"/>
          </a:xfrm>
        </p:spPr>
        <p:txBody>
          <a:bodyPr>
            <a:noAutofit/>
          </a:bodyPr>
          <a:lstStyle/>
          <a:p>
            <a:pPr marL="0" indent="0">
              <a:buNone/>
            </a:pPr>
            <a:r>
              <a:rPr lang="en-CA" sz="1500">
                <a:solidFill>
                  <a:srgbClr val="767777"/>
                </a:solidFill>
                <a:effectLst/>
                <a:latin typeface="Calibre Light" panose="020B0303030202060203" pitchFamily="34" charset="77"/>
              </a:rPr>
              <a:t>Validation of current research and accelerated pre-clinical trials are the focus of initial planning and effort. Platform establishment and a long-term research and commercialization plan will be developed in conjunction with that research effort.</a:t>
            </a:r>
          </a:p>
        </p:txBody>
      </p:sp>
      <p:sp>
        <p:nvSpPr>
          <p:cNvPr id="13" name="TextBox 12">
            <a:extLst>
              <a:ext uri="{FF2B5EF4-FFF2-40B4-BE49-F238E27FC236}">
                <a16:creationId xmlns:a16="http://schemas.microsoft.com/office/drawing/2014/main" id="{316C96F7-49ED-2639-2D86-DE479E9F191D}"/>
              </a:ext>
            </a:extLst>
          </p:cNvPr>
          <p:cNvSpPr txBox="1"/>
          <p:nvPr/>
        </p:nvSpPr>
        <p:spPr>
          <a:xfrm>
            <a:off x="2060787" y="2305060"/>
            <a:ext cx="1222588" cy="403957"/>
          </a:xfrm>
          <a:prstGeom prst="rect">
            <a:avLst/>
          </a:prstGeom>
          <a:noFill/>
        </p:spPr>
        <p:txBody>
          <a:bodyPr wrap="square">
            <a:spAutoFit/>
          </a:bodyPr>
          <a:lstStyle/>
          <a:p>
            <a:pPr algn="ctr">
              <a:lnSpc>
                <a:spcPts val="1200"/>
              </a:lnSpc>
            </a:pPr>
            <a:r>
              <a:rPr lang="en-CA" sz="1100">
                <a:effectLst/>
                <a:latin typeface="Calibre Regular" panose="020B0503030202060203" pitchFamily="34" charset="77"/>
              </a:rPr>
              <a:t>Target Selection </a:t>
            </a:r>
            <a:br>
              <a:rPr lang="en-CA" sz="1100">
                <a:effectLst/>
                <a:latin typeface="Calibre Regular" panose="020B0503030202060203" pitchFamily="34" charset="77"/>
              </a:rPr>
            </a:br>
            <a:r>
              <a:rPr lang="en-CA" sz="1100">
                <a:effectLst/>
                <a:latin typeface="Calibre Regular" panose="020B0503030202060203" pitchFamily="34" charset="77"/>
              </a:rPr>
              <a:t>&amp; Prioritization</a:t>
            </a:r>
          </a:p>
        </p:txBody>
      </p:sp>
      <p:sp>
        <p:nvSpPr>
          <p:cNvPr id="15" name="TextBox 14">
            <a:extLst>
              <a:ext uri="{FF2B5EF4-FFF2-40B4-BE49-F238E27FC236}">
                <a16:creationId xmlns:a16="http://schemas.microsoft.com/office/drawing/2014/main" id="{3FE2A5D1-2BEF-634D-5466-D5A2E63DE517}"/>
              </a:ext>
            </a:extLst>
          </p:cNvPr>
          <p:cNvSpPr txBox="1"/>
          <p:nvPr/>
        </p:nvSpPr>
        <p:spPr>
          <a:xfrm>
            <a:off x="3283375" y="2305060"/>
            <a:ext cx="1222588" cy="403957"/>
          </a:xfrm>
          <a:prstGeom prst="rect">
            <a:avLst/>
          </a:prstGeom>
          <a:noFill/>
        </p:spPr>
        <p:txBody>
          <a:bodyPr wrap="square">
            <a:spAutoFit/>
          </a:bodyPr>
          <a:lstStyle/>
          <a:p>
            <a:pPr algn="ctr">
              <a:lnSpc>
                <a:spcPts val="1200"/>
              </a:lnSpc>
            </a:pPr>
            <a:r>
              <a:rPr lang="en-CA" sz="1100">
                <a:effectLst/>
                <a:latin typeface="Calibre Regular" panose="020B0503030202060203" pitchFamily="34" charset="77"/>
              </a:rPr>
              <a:t>Aptamer</a:t>
            </a:r>
            <a:br>
              <a:rPr lang="en-CA" sz="1100">
                <a:effectLst/>
                <a:latin typeface="Calibre Regular" panose="020B0503030202060203" pitchFamily="34" charset="77"/>
              </a:rPr>
            </a:br>
            <a:r>
              <a:rPr lang="en-CA" sz="1100">
                <a:effectLst/>
                <a:latin typeface="Calibre Regular" panose="020B0503030202060203" pitchFamily="34" charset="77"/>
              </a:rPr>
              <a:t>Selection</a:t>
            </a:r>
          </a:p>
        </p:txBody>
      </p:sp>
      <p:sp>
        <p:nvSpPr>
          <p:cNvPr id="16" name="TextBox 15">
            <a:extLst>
              <a:ext uri="{FF2B5EF4-FFF2-40B4-BE49-F238E27FC236}">
                <a16:creationId xmlns:a16="http://schemas.microsoft.com/office/drawing/2014/main" id="{9E9853EA-8B77-987A-AFF1-024D89825842}"/>
              </a:ext>
            </a:extLst>
          </p:cNvPr>
          <p:cNvSpPr txBox="1"/>
          <p:nvPr/>
        </p:nvSpPr>
        <p:spPr>
          <a:xfrm>
            <a:off x="4505963" y="2305060"/>
            <a:ext cx="1222588" cy="403957"/>
          </a:xfrm>
          <a:prstGeom prst="rect">
            <a:avLst/>
          </a:prstGeom>
          <a:noFill/>
        </p:spPr>
        <p:txBody>
          <a:bodyPr wrap="square">
            <a:spAutoFit/>
          </a:bodyPr>
          <a:lstStyle/>
          <a:p>
            <a:pPr algn="ctr">
              <a:lnSpc>
                <a:spcPts val="1200"/>
              </a:lnSpc>
            </a:pPr>
            <a:r>
              <a:rPr lang="en-CA" sz="1100">
                <a:effectLst/>
                <a:latin typeface="Calibre Regular" panose="020B0503030202060203" pitchFamily="34" charset="77"/>
              </a:rPr>
              <a:t>Validation</a:t>
            </a:r>
          </a:p>
          <a:p>
            <a:pPr algn="ctr">
              <a:lnSpc>
                <a:spcPts val="1200"/>
              </a:lnSpc>
            </a:pPr>
            <a:r>
              <a:rPr lang="en-CA" sz="1100">
                <a:latin typeface="Calibre Regular" panose="020B0503030202060203" pitchFamily="34" charset="77"/>
              </a:rPr>
              <a:t>(In-Vitro Testing)</a:t>
            </a:r>
            <a:endParaRPr lang="en-CA" sz="1100">
              <a:effectLst/>
              <a:latin typeface="Calibre Regular" panose="020B0503030202060203" pitchFamily="34" charset="77"/>
            </a:endParaRPr>
          </a:p>
        </p:txBody>
      </p:sp>
      <p:sp>
        <p:nvSpPr>
          <p:cNvPr id="17" name="TextBox 16">
            <a:extLst>
              <a:ext uri="{FF2B5EF4-FFF2-40B4-BE49-F238E27FC236}">
                <a16:creationId xmlns:a16="http://schemas.microsoft.com/office/drawing/2014/main" id="{7760AC27-0B7E-7B1B-760C-BB1B224C0178}"/>
              </a:ext>
            </a:extLst>
          </p:cNvPr>
          <p:cNvSpPr txBox="1"/>
          <p:nvPr/>
        </p:nvSpPr>
        <p:spPr>
          <a:xfrm>
            <a:off x="5728551" y="2305060"/>
            <a:ext cx="1222588" cy="403957"/>
          </a:xfrm>
          <a:prstGeom prst="rect">
            <a:avLst/>
          </a:prstGeom>
          <a:noFill/>
        </p:spPr>
        <p:txBody>
          <a:bodyPr wrap="square">
            <a:spAutoFit/>
          </a:bodyPr>
          <a:lstStyle/>
          <a:p>
            <a:pPr algn="ctr">
              <a:lnSpc>
                <a:spcPts val="1200"/>
              </a:lnSpc>
            </a:pPr>
            <a:r>
              <a:rPr lang="en-CA" sz="1100">
                <a:effectLst/>
                <a:latin typeface="Calibre Regular" panose="020B0503030202060203" pitchFamily="34" charset="77"/>
              </a:rPr>
              <a:t>Pre-Clinical</a:t>
            </a:r>
          </a:p>
          <a:p>
            <a:pPr algn="ctr">
              <a:lnSpc>
                <a:spcPts val="1200"/>
              </a:lnSpc>
            </a:pPr>
            <a:r>
              <a:rPr lang="en-CA" sz="1100">
                <a:latin typeface="Calibre Regular" panose="020B0503030202060203" pitchFamily="34" charset="77"/>
              </a:rPr>
              <a:t>Testing</a:t>
            </a:r>
            <a:endParaRPr lang="en-CA" sz="1100">
              <a:effectLst/>
              <a:latin typeface="Calibre Regular" panose="020B0503030202060203" pitchFamily="34" charset="77"/>
            </a:endParaRPr>
          </a:p>
        </p:txBody>
      </p:sp>
      <p:sp>
        <p:nvSpPr>
          <p:cNvPr id="18" name="TextBox 17">
            <a:extLst>
              <a:ext uri="{FF2B5EF4-FFF2-40B4-BE49-F238E27FC236}">
                <a16:creationId xmlns:a16="http://schemas.microsoft.com/office/drawing/2014/main" id="{DD7147CD-A828-4237-C926-B443EF6A511F}"/>
              </a:ext>
            </a:extLst>
          </p:cNvPr>
          <p:cNvSpPr txBox="1"/>
          <p:nvPr/>
        </p:nvSpPr>
        <p:spPr>
          <a:xfrm>
            <a:off x="6951139" y="2305060"/>
            <a:ext cx="1222588" cy="403957"/>
          </a:xfrm>
          <a:prstGeom prst="rect">
            <a:avLst/>
          </a:prstGeom>
          <a:noFill/>
        </p:spPr>
        <p:txBody>
          <a:bodyPr wrap="square">
            <a:spAutoFit/>
          </a:bodyPr>
          <a:lstStyle/>
          <a:p>
            <a:pPr algn="ctr">
              <a:lnSpc>
                <a:spcPts val="1200"/>
              </a:lnSpc>
            </a:pPr>
            <a:r>
              <a:rPr lang="en-CA" sz="1100">
                <a:effectLst/>
                <a:latin typeface="Calibre Regular" panose="020B0503030202060203" pitchFamily="34" charset="77"/>
              </a:rPr>
              <a:t>Clinical</a:t>
            </a:r>
          </a:p>
          <a:p>
            <a:pPr algn="ctr">
              <a:lnSpc>
                <a:spcPts val="1200"/>
              </a:lnSpc>
            </a:pPr>
            <a:r>
              <a:rPr lang="en-CA" sz="1100">
                <a:latin typeface="Calibre Regular" panose="020B0503030202060203" pitchFamily="34" charset="77"/>
              </a:rPr>
              <a:t>Part 1</a:t>
            </a:r>
            <a:endParaRPr lang="en-CA" sz="1100">
              <a:effectLst/>
              <a:latin typeface="Calibre Regular" panose="020B0503030202060203" pitchFamily="34" charset="77"/>
            </a:endParaRPr>
          </a:p>
        </p:txBody>
      </p:sp>
      <p:sp>
        <p:nvSpPr>
          <p:cNvPr id="19" name="TextBox 18">
            <a:extLst>
              <a:ext uri="{FF2B5EF4-FFF2-40B4-BE49-F238E27FC236}">
                <a16:creationId xmlns:a16="http://schemas.microsoft.com/office/drawing/2014/main" id="{E072990C-CD25-449B-5E7E-65EF18837F55}"/>
              </a:ext>
            </a:extLst>
          </p:cNvPr>
          <p:cNvSpPr txBox="1"/>
          <p:nvPr/>
        </p:nvSpPr>
        <p:spPr>
          <a:xfrm>
            <a:off x="8173727" y="2305060"/>
            <a:ext cx="1222588" cy="403957"/>
          </a:xfrm>
          <a:prstGeom prst="rect">
            <a:avLst/>
          </a:prstGeom>
          <a:noFill/>
        </p:spPr>
        <p:txBody>
          <a:bodyPr wrap="square">
            <a:spAutoFit/>
          </a:bodyPr>
          <a:lstStyle/>
          <a:p>
            <a:pPr algn="ctr">
              <a:lnSpc>
                <a:spcPts val="1200"/>
              </a:lnSpc>
            </a:pPr>
            <a:r>
              <a:rPr lang="en-CA" sz="1100">
                <a:effectLst/>
                <a:latin typeface="Calibre Regular" panose="020B0503030202060203" pitchFamily="34" charset="77"/>
              </a:rPr>
              <a:t>Clinical</a:t>
            </a:r>
          </a:p>
          <a:p>
            <a:pPr algn="ctr">
              <a:lnSpc>
                <a:spcPts val="1200"/>
              </a:lnSpc>
            </a:pPr>
            <a:r>
              <a:rPr lang="en-CA" sz="1100">
                <a:latin typeface="Calibre Regular" panose="020B0503030202060203" pitchFamily="34" charset="77"/>
              </a:rPr>
              <a:t>Part 2</a:t>
            </a:r>
            <a:endParaRPr lang="en-CA" sz="1100">
              <a:effectLst/>
              <a:latin typeface="Calibre Regular" panose="020B0503030202060203" pitchFamily="34" charset="77"/>
            </a:endParaRPr>
          </a:p>
        </p:txBody>
      </p:sp>
      <p:sp>
        <p:nvSpPr>
          <p:cNvPr id="20" name="TextBox 19">
            <a:extLst>
              <a:ext uri="{FF2B5EF4-FFF2-40B4-BE49-F238E27FC236}">
                <a16:creationId xmlns:a16="http://schemas.microsoft.com/office/drawing/2014/main" id="{0A947BD8-579F-3853-4C00-68F890A7FBAC}"/>
              </a:ext>
            </a:extLst>
          </p:cNvPr>
          <p:cNvSpPr txBox="1"/>
          <p:nvPr/>
        </p:nvSpPr>
        <p:spPr>
          <a:xfrm>
            <a:off x="9396315" y="2305060"/>
            <a:ext cx="1222588" cy="403957"/>
          </a:xfrm>
          <a:prstGeom prst="rect">
            <a:avLst/>
          </a:prstGeom>
          <a:noFill/>
        </p:spPr>
        <p:txBody>
          <a:bodyPr wrap="square">
            <a:spAutoFit/>
          </a:bodyPr>
          <a:lstStyle/>
          <a:p>
            <a:pPr algn="ctr">
              <a:lnSpc>
                <a:spcPts val="1200"/>
              </a:lnSpc>
            </a:pPr>
            <a:r>
              <a:rPr lang="en-CA" sz="1100">
                <a:effectLst/>
                <a:latin typeface="Calibre Regular" panose="020B0503030202060203" pitchFamily="34" charset="77"/>
              </a:rPr>
              <a:t>Clinical</a:t>
            </a:r>
          </a:p>
          <a:p>
            <a:pPr algn="ctr">
              <a:lnSpc>
                <a:spcPts val="1200"/>
              </a:lnSpc>
            </a:pPr>
            <a:r>
              <a:rPr lang="en-CA" sz="1100">
                <a:latin typeface="Calibre Regular" panose="020B0503030202060203" pitchFamily="34" charset="77"/>
              </a:rPr>
              <a:t>Part 3</a:t>
            </a:r>
            <a:endParaRPr lang="en-CA" sz="1100">
              <a:effectLst/>
              <a:latin typeface="Calibre Regular" panose="020B0503030202060203" pitchFamily="34" charset="77"/>
            </a:endParaRPr>
          </a:p>
        </p:txBody>
      </p:sp>
      <p:sp>
        <p:nvSpPr>
          <p:cNvPr id="21" name="TextBox 20">
            <a:extLst>
              <a:ext uri="{FF2B5EF4-FFF2-40B4-BE49-F238E27FC236}">
                <a16:creationId xmlns:a16="http://schemas.microsoft.com/office/drawing/2014/main" id="{25AD6D61-FBE3-1EE5-3B20-8089693046DF}"/>
              </a:ext>
            </a:extLst>
          </p:cNvPr>
          <p:cNvSpPr txBox="1"/>
          <p:nvPr/>
        </p:nvSpPr>
        <p:spPr>
          <a:xfrm>
            <a:off x="838199" y="2818464"/>
            <a:ext cx="1222588" cy="250068"/>
          </a:xfrm>
          <a:prstGeom prst="rect">
            <a:avLst/>
          </a:prstGeom>
          <a:noFill/>
        </p:spPr>
        <p:txBody>
          <a:bodyPr wrap="square" anchor="ctr">
            <a:spAutoFit/>
          </a:bodyPr>
          <a:lstStyle/>
          <a:p>
            <a:pPr algn="r">
              <a:lnSpc>
                <a:spcPts val="1200"/>
              </a:lnSpc>
            </a:pPr>
            <a:r>
              <a:rPr lang="en-CA" sz="1100">
                <a:effectLst/>
                <a:latin typeface="Calibre Regular" panose="020B0503030202060203" pitchFamily="34" charset="77"/>
              </a:rPr>
              <a:t>COVID-19</a:t>
            </a:r>
          </a:p>
        </p:txBody>
      </p:sp>
      <p:sp>
        <p:nvSpPr>
          <p:cNvPr id="24" name="TextBox 23">
            <a:extLst>
              <a:ext uri="{FF2B5EF4-FFF2-40B4-BE49-F238E27FC236}">
                <a16:creationId xmlns:a16="http://schemas.microsoft.com/office/drawing/2014/main" id="{A096E01C-56B7-8B16-9BFD-AD477CE7F858}"/>
              </a:ext>
            </a:extLst>
          </p:cNvPr>
          <p:cNvSpPr txBox="1"/>
          <p:nvPr/>
        </p:nvSpPr>
        <p:spPr>
          <a:xfrm>
            <a:off x="838199" y="3312915"/>
            <a:ext cx="1222588" cy="250068"/>
          </a:xfrm>
          <a:prstGeom prst="rect">
            <a:avLst/>
          </a:prstGeom>
          <a:noFill/>
        </p:spPr>
        <p:txBody>
          <a:bodyPr wrap="square" anchor="ctr">
            <a:spAutoFit/>
          </a:bodyPr>
          <a:lstStyle/>
          <a:p>
            <a:pPr algn="r">
              <a:lnSpc>
                <a:spcPts val="1200"/>
              </a:lnSpc>
            </a:pPr>
            <a:r>
              <a:rPr lang="en-CA" sz="1100">
                <a:effectLst/>
                <a:latin typeface="Calibre Regular" panose="020B0503030202060203" pitchFamily="34" charset="77"/>
              </a:rPr>
              <a:t>Influenza</a:t>
            </a:r>
          </a:p>
        </p:txBody>
      </p:sp>
      <p:sp>
        <p:nvSpPr>
          <p:cNvPr id="25" name="TextBox 24">
            <a:extLst>
              <a:ext uri="{FF2B5EF4-FFF2-40B4-BE49-F238E27FC236}">
                <a16:creationId xmlns:a16="http://schemas.microsoft.com/office/drawing/2014/main" id="{5D04DBFA-D131-E8AD-380C-3EC0AA082B2D}"/>
              </a:ext>
            </a:extLst>
          </p:cNvPr>
          <p:cNvSpPr txBox="1"/>
          <p:nvPr/>
        </p:nvSpPr>
        <p:spPr>
          <a:xfrm>
            <a:off x="838199" y="3807366"/>
            <a:ext cx="1222588" cy="250068"/>
          </a:xfrm>
          <a:prstGeom prst="rect">
            <a:avLst/>
          </a:prstGeom>
          <a:noFill/>
        </p:spPr>
        <p:txBody>
          <a:bodyPr wrap="square" anchor="ctr">
            <a:spAutoFit/>
          </a:bodyPr>
          <a:lstStyle/>
          <a:p>
            <a:pPr algn="r">
              <a:lnSpc>
                <a:spcPts val="1200"/>
              </a:lnSpc>
            </a:pPr>
            <a:r>
              <a:rPr lang="en-CA" sz="1100">
                <a:effectLst/>
                <a:latin typeface="Calibre Regular" panose="020B0503030202060203" pitchFamily="34" charset="77"/>
              </a:rPr>
              <a:t>Additional Targets</a:t>
            </a:r>
          </a:p>
        </p:txBody>
      </p:sp>
      <p:cxnSp>
        <p:nvCxnSpPr>
          <p:cNvPr id="27" name="Straight Connector 26">
            <a:extLst>
              <a:ext uri="{FF2B5EF4-FFF2-40B4-BE49-F238E27FC236}">
                <a16:creationId xmlns:a16="http://schemas.microsoft.com/office/drawing/2014/main" id="{2E474DC3-0028-FF24-7416-E24098845613}"/>
              </a:ext>
            </a:extLst>
          </p:cNvPr>
          <p:cNvCxnSpPr/>
          <p:nvPr/>
        </p:nvCxnSpPr>
        <p:spPr>
          <a:xfrm>
            <a:off x="3283375" y="2310465"/>
            <a:ext cx="0" cy="186944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0D015BD2-4BB7-67A4-5A4A-6D80A6172281}"/>
              </a:ext>
            </a:extLst>
          </p:cNvPr>
          <p:cNvCxnSpPr/>
          <p:nvPr/>
        </p:nvCxnSpPr>
        <p:spPr>
          <a:xfrm>
            <a:off x="4505963" y="2310465"/>
            <a:ext cx="0" cy="186944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FD4C0EF0-8D61-9D23-C826-C8034480C2C0}"/>
              </a:ext>
            </a:extLst>
          </p:cNvPr>
          <p:cNvCxnSpPr/>
          <p:nvPr/>
        </p:nvCxnSpPr>
        <p:spPr>
          <a:xfrm>
            <a:off x="5730247" y="2310465"/>
            <a:ext cx="0" cy="186944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18852E5-6B01-F997-B873-A94573794471}"/>
              </a:ext>
            </a:extLst>
          </p:cNvPr>
          <p:cNvCxnSpPr/>
          <p:nvPr/>
        </p:nvCxnSpPr>
        <p:spPr>
          <a:xfrm>
            <a:off x="6951139" y="2310465"/>
            <a:ext cx="0" cy="186944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03158AE-0FDD-9161-6E70-DD046B8A762B}"/>
              </a:ext>
            </a:extLst>
          </p:cNvPr>
          <p:cNvCxnSpPr/>
          <p:nvPr/>
        </p:nvCxnSpPr>
        <p:spPr>
          <a:xfrm>
            <a:off x="8168653" y="2310465"/>
            <a:ext cx="0" cy="186944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AB53081-6C76-868E-C1D0-53140DDBCFE8}"/>
              </a:ext>
            </a:extLst>
          </p:cNvPr>
          <p:cNvCxnSpPr/>
          <p:nvPr/>
        </p:nvCxnSpPr>
        <p:spPr>
          <a:xfrm>
            <a:off x="9396315" y="2310465"/>
            <a:ext cx="0" cy="186944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B732987-3ECD-D328-61B9-0E02719BA555}"/>
              </a:ext>
            </a:extLst>
          </p:cNvPr>
          <p:cNvCxnSpPr>
            <a:cxnSpLocks/>
          </p:cNvCxnSpPr>
          <p:nvPr/>
        </p:nvCxnSpPr>
        <p:spPr>
          <a:xfrm flipH="1">
            <a:off x="2183617" y="3386807"/>
            <a:ext cx="2074228" cy="0"/>
          </a:xfrm>
          <a:prstGeom prst="line">
            <a:avLst/>
          </a:prstGeom>
          <a:ln w="28575">
            <a:solidFill>
              <a:srgbClr val="463092"/>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E97B215-A3BB-A958-6D8F-40BF8C981774}"/>
              </a:ext>
            </a:extLst>
          </p:cNvPr>
          <p:cNvCxnSpPr>
            <a:cxnSpLocks/>
          </p:cNvCxnSpPr>
          <p:nvPr/>
        </p:nvCxnSpPr>
        <p:spPr>
          <a:xfrm flipH="1">
            <a:off x="2202181" y="3898535"/>
            <a:ext cx="2078566" cy="0"/>
          </a:xfrm>
          <a:prstGeom prst="line">
            <a:avLst/>
          </a:prstGeom>
          <a:ln w="28575">
            <a:solidFill>
              <a:srgbClr val="463092"/>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0EA611A7-CB3A-487D-865E-E3232E6A467F}"/>
              </a:ext>
            </a:extLst>
          </p:cNvPr>
          <p:cNvCxnSpPr>
            <a:cxnSpLocks/>
          </p:cNvCxnSpPr>
          <p:nvPr/>
        </p:nvCxnSpPr>
        <p:spPr>
          <a:xfrm flipH="1">
            <a:off x="4267266" y="3386807"/>
            <a:ext cx="629920" cy="0"/>
          </a:xfrm>
          <a:prstGeom prst="line">
            <a:avLst/>
          </a:prstGeom>
          <a:ln w="28575">
            <a:solidFill>
              <a:srgbClr val="FFC72C"/>
            </a:solidFill>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EFA5E4A3-E553-015E-C05E-1FC454A5F1CB}"/>
              </a:ext>
            </a:extLst>
          </p:cNvPr>
          <p:cNvSpPr txBox="1"/>
          <p:nvPr/>
        </p:nvSpPr>
        <p:spPr>
          <a:xfrm>
            <a:off x="2144612" y="2926534"/>
            <a:ext cx="758610" cy="200055"/>
          </a:xfrm>
          <a:prstGeom prst="rect">
            <a:avLst/>
          </a:prstGeom>
          <a:noFill/>
        </p:spPr>
        <p:txBody>
          <a:bodyPr wrap="square">
            <a:spAutoFit/>
          </a:bodyPr>
          <a:lstStyle/>
          <a:p>
            <a:r>
              <a:rPr lang="en-CA" sz="700" b="1">
                <a:effectLst/>
                <a:latin typeface="Calibre Semibold" panose="020B0503030202060203" pitchFamily="34" charset="77"/>
              </a:rPr>
              <a:t>COMPLETED</a:t>
            </a:r>
          </a:p>
        </p:txBody>
      </p:sp>
      <p:sp>
        <p:nvSpPr>
          <p:cNvPr id="46" name="TextBox 45">
            <a:extLst>
              <a:ext uri="{FF2B5EF4-FFF2-40B4-BE49-F238E27FC236}">
                <a16:creationId xmlns:a16="http://schemas.microsoft.com/office/drawing/2014/main" id="{30F8FB2C-5138-269A-E782-525BB4FF56D2}"/>
              </a:ext>
            </a:extLst>
          </p:cNvPr>
          <p:cNvSpPr txBox="1"/>
          <p:nvPr/>
        </p:nvSpPr>
        <p:spPr>
          <a:xfrm>
            <a:off x="2144612" y="3410546"/>
            <a:ext cx="758610" cy="200055"/>
          </a:xfrm>
          <a:prstGeom prst="rect">
            <a:avLst/>
          </a:prstGeom>
          <a:noFill/>
        </p:spPr>
        <p:txBody>
          <a:bodyPr wrap="square">
            <a:spAutoFit/>
          </a:bodyPr>
          <a:lstStyle/>
          <a:p>
            <a:r>
              <a:rPr lang="en-CA" sz="700" b="1">
                <a:effectLst/>
                <a:latin typeface="Calibre Semibold" panose="020B0503030202060203" pitchFamily="34" charset="77"/>
              </a:rPr>
              <a:t>COMPLETED</a:t>
            </a:r>
          </a:p>
        </p:txBody>
      </p:sp>
      <p:sp>
        <p:nvSpPr>
          <p:cNvPr id="47" name="TextBox 46">
            <a:extLst>
              <a:ext uri="{FF2B5EF4-FFF2-40B4-BE49-F238E27FC236}">
                <a16:creationId xmlns:a16="http://schemas.microsoft.com/office/drawing/2014/main" id="{A57AFEBB-DD87-27CF-393B-F0EBC5DAE433}"/>
              </a:ext>
            </a:extLst>
          </p:cNvPr>
          <p:cNvSpPr txBox="1"/>
          <p:nvPr/>
        </p:nvSpPr>
        <p:spPr>
          <a:xfrm>
            <a:off x="2144611" y="3894558"/>
            <a:ext cx="1323327" cy="200055"/>
          </a:xfrm>
          <a:prstGeom prst="rect">
            <a:avLst/>
          </a:prstGeom>
          <a:noFill/>
        </p:spPr>
        <p:txBody>
          <a:bodyPr wrap="square">
            <a:spAutoFit/>
          </a:bodyPr>
          <a:lstStyle/>
          <a:p>
            <a:r>
              <a:rPr lang="en-CA" sz="700" b="1">
                <a:latin typeface="Calibre Semibold" panose="020B0503030202060203" pitchFamily="34" charset="77"/>
              </a:rPr>
              <a:t>ITERATIVE &amp; IN-PROGRESS</a:t>
            </a:r>
            <a:endParaRPr lang="en-CA" sz="700" b="1">
              <a:effectLst/>
              <a:latin typeface="Calibre Semibold" panose="020B0503030202060203" pitchFamily="34" charset="77"/>
            </a:endParaRPr>
          </a:p>
        </p:txBody>
      </p:sp>
      <p:sp>
        <p:nvSpPr>
          <p:cNvPr id="48" name="TextBox 47">
            <a:extLst>
              <a:ext uri="{FF2B5EF4-FFF2-40B4-BE49-F238E27FC236}">
                <a16:creationId xmlns:a16="http://schemas.microsoft.com/office/drawing/2014/main" id="{19DA107B-6A04-A361-B6F4-9DA95C04984C}"/>
              </a:ext>
            </a:extLst>
          </p:cNvPr>
          <p:cNvSpPr txBox="1"/>
          <p:nvPr/>
        </p:nvSpPr>
        <p:spPr>
          <a:xfrm>
            <a:off x="3895014" y="3383733"/>
            <a:ext cx="758610" cy="200055"/>
          </a:xfrm>
          <a:prstGeom prst="rect">
            <a:avLst/>
          </a:prstGeom>
          <a:noFill/>
        </p:spPr>
        <p:txBody>
          <a:bodyPr wrap="square">
            <a:spAutoFit/>
          </a:bodyPr>
          <a:lstStyle/>
          <a:p>
            <a:r>
              <a:rPr lang="en-CA" sz="700" b="1">
                <a:effectLst/>
                <a:latin typeface="Calibre Semibold" panose="020B0503030202060203" pitchFamily="34" charset="77"/>
              </a:rPr>
              <a:t>PLANNED</a:t>
            </a:r>
          </a:p>
        </p:txBody>
      </p:sp>
      <p:cxnSp>
        <p:nvCxnSpPr>
          <p:cNvPr id="4" name="Straight Connector 3">
            <a:extLst>
              <a:ext uri="{FF2B5EF4-FFF2-40B4-BE49-F238E27FC236}">
                <a16:creationId xmlns:a16="http://schemas.microsoft.com/office/drawing/2014/main" id="{EA27BE72-067F-C298-7CE5-9CE0E89D0791}"/>
              </a:ext>
            </a:extLst>
          </p:cNvPr>
          <p:cNvCxnSpPr>
            <a:cxnSpLocks/>
          </p:cNvCxnSpPr>
          <p:nvPr/>
        </p:nvCxnSpPr>
        <p:spPr>
          <a:xfrm flipH="1">
            <a:off x="2184991" y="2932096"/>
            <a:ext cx="4091043" cy="0"/>
          </a:xfrm>
          <a:prstGeom prst="line">
            <a:avLst/>
          </a:prstGeom>
          <a:ln w="28575">
            <a:solidFill>
              <a:srgbClr val="463092"/>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FD2B866-B076-0172-2633-1996A174CC97}"/>
              </a:ext>
            </a:extLst>
          </p:cNvPr>
          <p:cNvCxnSpPr>
            <a:cxnSpLocks/>
          </p:cNvCxnSpPr>
          <p:nvPr/>
        </p:nvCxnSpPr>
        <p:spPr>
          <a:xfrm flipH="1">
            <a:off x="6277408" y="2932096"/>
            <a:ext cx="629920" cy="0"/>
          </a:xfrm>
          <a:prstGeom prst="line">
            <a:avLst/>
          </a:prstGeom>
          <a:ln w="28575">
            <a:solidFill>
              <a:srgbClr val="FFC72C"/>
            </a:solidFill>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1C13E829-BC83-A6FD-932C-46C58999C4CE}"/>
              </a:ext>
            </a:extLst>
          </p:cNvPr>
          <p:cNvSpPr txBox="1"/>
          <p:nvPr/>
        </p:nvSpPr>
        <p:spPr>
          <a:xfrm>
            <a:off x="6245371" y="2932096"/>
            <a:ext cx="758610" cy="200055"/>
          </a:xfrm>
          <a:prstGeom prst="rect">
            <a:avLst/>
          </a:prstGeom>
          <a:noFill/>
        </p:spPr>
        <p:txBody>
          <a:bodyPr wrap="square">
            <a:spAutoFit/>
          </a:bodyPr>
          <a:lstStyle/>
          <a:p>
            <a:r>
              <a:rPr lang="en-CA" sz="700" b="1">
                <a:effectLst/>
                <a:latin typeface="Calibre Semibold" panose="020B0503030202060203" pitchFamily="34" charset="77"/>
              </a:rPr>
              <a:t>PLANNED</a:t>
            </a:r>
          </a:p>
        </p:txBody>
      </p:sp>
    </p:spTree>
    <p:extLst>
      <p:ext uri="{BB962C8B-B14F-4D97-AF65-F5344CB8AC3E}">
        <p14:creationId xmlns:p14="http://schemas.microsoft.com/office/powerpoint/2010/main" val="93367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252B-0FE6-5A3D-0BBF-395AC6C56021}"/>
              </a:ext>
            </a:extLst>
          </p:cNvPr>
          <p:cNvSpPr>
            <a:spLocks noGrp="1"/>
          </p:cNvSpPr>
          <p:nvPr>
            <p:ph type="ctrTitle"/>
          </p:nvPr>
        </p:nvSpPr>
        <p:spPr>
          <a:xfrm>
            <a:off x="660399" y="2019300"/>
            <a:ext cx="7102273" cy="3149600"/>
          </a:xfrm>
        </p:spPr>
        <p:txBody>
          <a:bodyPr>
            <a:noAutofit/>
          </a:bodyPr>
          <a:lstStyle/>
          <a:p>
            <a:pPr algn="l">
              <a:lnSpc>
                <a:spcPts val="5000"/>
              </a:lnSpc>
            </a:pPr>
            <a:r>
              <a:rPr lang="en-CA" sz="5500" err="1">
                <a:effectLst/>
              </a:rPr>
              <a:t>Triera</a:t>
            </a:r>
            <a:r>
              <a:rPr lang="en-CA" sz="5500">
                <a:effectLst/>
              </a:rPr>
              <a:t> &amp; McMaster </a:t>
            </a:r>
            <a:r>
              <a:rPr lang="en-CA" sz="5500">
                <a:solidFill>
                  <a:srgbClr val="463092"/>
                </a:solidFill>
                <a:effectLst/>
              </a:rPr>
              <a:t>Partnership </a:t>
            </a:r>
            <a:r>
              <a:rPr lang="en-CA" sz="5500">
                <a:effectLst/>
              </a:rPr>
              <a:t>Advantage</a:t>
            </a:r>
          </a:p>
        </p:txBody>
      </p:sp>
      <p:sp>
        <p:nvSpPr>
          <p:cNvPr id="4" name="Title 1">
            <a:extLst>
              <a:ext uri="{FF2B5EF4-FFF2-40B4-BE49-F238E27FC236}">
                <a16:creationId xmlns:a16="http://schemas.microsoft.com/office/drawing/2014/main" id="{177271F9-F441-568B-1AA0-5B55CAE9B012}"/>
              </a:ext>
            </a:extLst>
          </p:cNvPr>
          <p:cNvSpPr txBox="1">
            <a:spLocks/>
          </p:cNvSpPr>
          <p:nvPr/>
        </p:nvSpPr>
        <p:spPr>
          <a:xfrm>
            <a:off x="660399" y="5588000"/>
            <a:ext cx="7789695" cy="9779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Calibre Semibold" panose="020B0503030202060203" pitchFamily="34" charset="77"/>
                <a:ea typeface="+mj-ea"/>
                <a:cs typeface="+mj-cs"/>
              </a:defRPr>
            </a:lvl1pPr>
          </a:lstStyle>
          <a:p>
            <a:pPr algn="l">
              <a:lnSpc>
                <a:spcPts val="2200"/>
              </a:lnSpc>
            </a:pPr>
            <a:r>
              <a:rPr lang="en-CA" sz="2000" b="0">
                <a:effectLst/>
                <a:latin typeface="Calibre Light" panose="020B0303030202060203" pitchFamily="34" charset="77"/>
              </a:rPr>
              <a:t>Our aptamer platform is being developed under an exclusive worldwide 20-year license agreement between Dr Li’s lab at McMaster University and </a:t>
            </a:r>
            <a:r>
              <a:rPr lang="en-CA" sz="2000" b="0" err="1">
                <a:effectLst/>
                <a:latin typeface="Calibre Light" panose="020B0303030202060203" pitchFamily="34" charset="77"/>
              </a:rPr>
              <a:t>Triera</a:t>
            </a:r>
            <a:r>
              <a:rPr lang="en-CA" sz="2000" b="0">
                <a:effectLst/>
                <a:latin typeface="Calibre Light" panose="020B0303030202060203" pitchFamily="34" charset="77"/>
              </a:rPr>
              <a:t>.</a:t>
            </a:r>
          </a:p>
        </p:txBody>
      </p:sp>
    </p:spTree>
    <p:extLst>
      <p:ext uri="{BB962C8B-B14F-4D97-AF65-F5344CB8AC3E}">
        <p14:creationId xmlns:p14="http://schemas.microsoft.com/office/powerpoint/2010/main" val="259188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00A2-6890-1B01-12D2-60CB2E472EDE}"/>
              </a:ext>
            </a:extLst>
          </p:cNvPr>
          <p:cNvSpPr>
            <a:spLocks noGrp="1"/>
          </p:cNvSpPr>
          <p:nvPr>
            <p:ph type="title"/>
          </p:nvPr>
        </p:nvSpPr>
        <p:spPr>
          <a:xfrm>
            <a:off x="838200" y="327305"/>
            <a:ext cx="6120000" cy="561975"/>
          </a:xfrm>
        </p:spPr>
        <p:txBody>
          <a:bodyPr>
            <a:noAutofit/>
          </a:bodyPr>
          <a:lstStyle/>
          <a:p>
            <a:pPr>
              <a:lnSpc>
                <a:spcPts val="2500"/>
              </a:lnSpc>
            </a:pPr>
            <a:r>
              <a:rPr lang="en-CA" sz="2500" b="1">
                <a:effectLst/>
              </a:rPr>
              <a:t>Leadership</a:t>
            </a:r>
            <a:endParaRPr lang="en-US" sz="2500" b="1"/>
          </a:p>
        </p:txBody>
      </p:sp>
      <p:sp>
        <p:nvSpPr>
          <p:cNvPr id="8" name="Rectangle 7">
            <a:extLst>
              <a:ext uri="{FF2B5EF4-FFF2-40B4-BE49-F238E27FC236}">
                <a16:creationId xmlns:a16="http://schemas.microsoft.com/office/drawing/2014/main" id="{1CEDF9E4-E7BF-1E73-DE09-E065F9422412}"/>
              </a:ext>
            </a:extLst>
          </p:cNvPr>
          <p:cNvSpPr/>
          <p:nvPr/>
        </p:nvSpPr>
        <p:spPr>
          <a:xfrm>
            <a:off x="836395" y="889280"/>
            <a:ext cx="10517405" cy="36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e"/>
            </a:endParaRPr>
          </a:p>
        </p:txBody>
      </p:sp>
      <p:sp>
        <p:nvSpPr>
          <p:cNvPr id="17" name="Rectangle 16">
            <a:extLst>
              <a:ext uri="{FF2B5EF4-FFF2-40B4-BE49-F238E27FC236}">
                <a16:creationId xmlns:a16="http://schemas.microsoft.com/office/drawing/2014/main" id="{B8A5F81F-EFA6-B907-4333-8CE32E47351A}"/>
              </a:ext>
            </a:extLst>
          </p:cNvPr>
          <p:cNvSpPr/>
          <p:nvPr/>
        </p:nvSpPr>
        <p:spPr>
          <a:xfrm>
            <a:off x="2003897" y="1249279"/>
            <a:ext cx="9349903" cy="11695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e"/>
            </a:endParaRPr>
          </a:p>
        </p:txBody>
      </p:sp>
      <p:sp>
        <p:nvSpPr>
          <p:cNvPr id="23" name="Rectangle 22">
            <a:extLst>
              <a:ext uri="{FF2B5EF4-FFF2-40B4-BE49-F238E27FC236}">
                <a16:creationId xmlns:a16="http://schemas.microsoft.com/office/drawing/2014/main" id="{E05B18C4-DCC0-D45A-F2E6-9FD0D0EAED42}"/>
              </a:ext>
            </a:extLst>
          </p:cNvPr>
          <p:cNvSpPr/>
          <p:nvPr/>
        </p:nvSpPr>
        <p:spPr>
          <a:xfrm>
            <a:off x="2003897" y="2418830"/>
            <a:ext cx="9349902" cy="11675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e"/>
            </a:endParaRPr>
          </a:p>
        </p:txBody>
      </p:sp>
      <p:sp>
        <p:nvSpPr>
          <p:cNvPr id="37" name="TextBox 36">
            <a:extLst>
              <a:ext uri="{FF2B5EF4-FFF2-40B4-BE49-F238E27FC236}">
                <a16:creationId xmlns:a16="http://schemas.microsoft.com/office/drawing/2014/main" id="{CE2F339F-F6D3-0C93-3645-F2E18C2BED76}"/>
              </a:ext>
            </a:extLst>
          </p:cNvPr>
          <p:cNvSpPr txBox="1"/>
          <p:nvPr/>
        </p:nvSpPr>
        <p:spPr>
          <a:xfrm>
            <a:off x="5213097" y="938475"/>
            <a:ext cx="1764000" cy="261610"/>
          </a:xfrm>
          <a:prstGeom prst="rect">
            <a:avLst/>
          </a:prstGeom>
          <a:noFill/>
        </p:spPr>
        <p:txBody>
          <a:bodyPr wrap="square">
            <a:spAutoFit/>
          </a:bodyPr>
          <a:lstStyle/>
          <a:p>
            <a:pPr algn="ctr"/>
            <a:r>
              <a:rPr lang="en-CA" sz="1100">
                <a:effectLst/>
                <a:latin typeface="Calibre Semibold" panose="020B0503030202060203" pitchFamily="34" charset="77"/>
              </a:rPr>
              <a:t>McMaster University</a:t>
            </a:r>
          </a:p>
        </p:txBody>
      </p:sp>
      <p:sp>
        <p:nvSpPr>
          <p:cNvPr id="43" name="TextBox 42">
            <a:extLst>
              <a:ext uri="{FF2B5EF4-FFF2-40B4-BE49-F238E27FC236}">
                <a16:creationId xmlns:a16="http://schemas.microsoft.com/office/drawing/2014/main" id="{2FD436F8-D66A-628F-E9D4-0AAC81D73883}"/>
              </a:ext>
            </a:extLst>
          </p:cNvPr>
          <p:cNvSpPr txBox="1"/>
          <p:nvPr/>
        </p:nvSpPr>
        <p:spPr>
          <a:xfrm>
            <a:off x="2166026" y="1337858"/>
            <a:ext cx="9187769" cy="990015"/>
          </a:xfrm>
          <a:prstGeom prst="rect">
            <a:avLst/>
          </a:prstGeom>
          <a:noFill/>
        </p:spPr>
        <p:txBody>
          <a:bodyPr wrap="square">
            <a:spAutoFit/>
          </a:bodyPr>
          <a:lstStyle/>
          <a:p>
            <a:pPr>
              <a:lnSpc>
                <a:spcPts val="1400"/>
              </a:lnSpc>
            </a:pPr>
            <a:r>
              <a:rPr lang="en-CA" sz="1100">
                <a:effectLst/>
                <a:latin typeface="Calibre Regular" panose="020B0503030202060203" pitchFamily="34" charset="77"/>
              </a:rPr>
              <a:t>Dr. </a:t>
            </a:r>
            <a:r>
              <a:rPr lang="en-CA" sz="1100" err="1">
                <a:effectLst/>
                <a:latin typeface="Calibre Regular" panose="020B0503030202060203" pitchFamily="34" charset="77"/>
              </a:rPr>
              <a:t>Yingfu</a:t>
            </a:r>
            <a:r>
              <a:rPr lang="en-CA" sz="1100">
                <a:effectLst/>
                <a:latin typeface="Calibre Regular" panose="020B0503030202060203" pitchFamily="34" charset="77"/>
              </a:rPr>
              <a:t> Li – Professor in the Department of </a:t>
            </a:r>
            <a:r>
              <a:rPr lang="en-CA" sz="1100" err="1">
                <a:effectLst/>
                <a:latin typeface="Calibre Regular" panose="020B0503030202060203" pitchFamily="34" charset="77"/>
              </a:rPr>
              <a:t>Biochemisty</a:t>
            </a:r>
            <a:r>
              <a:rPr lang="en-CA" sz="1100">
                <a:effectLst/>
                <a:latin typeface="Calibre Regular" panose="020B0503030202060203" pitchFamily="34" charset="77"/>
              </a:rPr>
              <a:t> and Biomedical Sciences</a:t>
            </a:r>
          </a:p>
          <a:p>
            <a:pPr>
              <a:lnSpc>
                <a:spcPts val="1400"/>
              </a:lnSpc>
            </a:pPr>
            <a:endParaRPr lang="en-CA" sz="1100">
              <a:effectLst/>
              <a:latin typeface="Calibre Regular" panose="020B0503030202060203" pitchFamily="34" charset="77"/>
            </a:endParaRPr>
          </a:p>
          <a:p>
            <a:pPr>
              <a:lnSpc>
                <a:spcPts val="1400"/>
              </a:lnSpc>
            </a:pPr>
            <a:r>
              <a:rPr lang="en-CA" sz="1100">
                <a:effectLst/>
                <a:latin typeface="Calibre Light" panose="020B0303030202060203" pitchFamily="34" charset="77"/>
              </a:rPr>
              <a:t>Earned a Ph.D. in Biochemistry from Simon Fraser University, and has earned many accolades in his career since: Governor General Academic Gold Medal, Engineering Research Council of Canada Doctoral Prize, and awarded postdoctoral fellow of the Medical Research Council of Canada. Following notable postdoctoral studies at Yale University, his research at McMaster has focused on aptamers and </a:t>
            </a:r>
            <a:r>
              <a:rPr lang="en-CA" sz="1100" err="1">
                <a:effectLst/>
                <a:latin typeface="Calibre Light" panose="020B0303030202060203" pitchFamily="34" charset="77"/>
              </a:rPr>
              <a:t>DNAzymes</a:t>
            </a:r>
            <a:r>
              <a:rPr lang="en-CA" sz="1100">
                <a:effectLst/>
                <a:latin typeface="Calibre Light" panose="020B0303030202060203" pitchFamily="34" charset="77"/>
              </a:rPr>
              <a:t>, where he has gained a global reputation as a leader in the field.</a:t>
            </a:r>
          </a:p>
        </p:txBody>
      </p:sp>
      <p:sp>
        <p:nvSpPr>
          <p:cNvPr id="5" name="TextBox 4">
            <a:extLst>
              <a:ext uri="{FF2B5EF4-FFF2-40B4-BE49-F238E27FC236}">
                <a16:creationId xmlns:a16="http://schemas.microsoft.com/office/drawing/2014/main" id="{CB74AF78-E326-1B7D-446F-624977A3282F}"/>
              </a:ext>
            </a:extLst>
          </p:cNvPr>
          <p:cNvSpPr txBox="1"/>
          <p:nvPr/>
        </p:nvSpPr>
        <p:spPr>
          <a:xfrm>
            <a:off x="2166026" y="2418829"/>
            <a:ext cx="9187771" cy="990015"/>
          </a:xfrm>
          <a:prstGeom prst="rect">
            <a:avLst/>
          </a:prstGeom>
          <a:noFill/>
        </p:spPr>
        <p:txBody>
          <a:bodyPr wrap="square">
            <a:spAutoFit/>
          </a:bodyPr>
          <a:lstStyle/>
          <a:p>
            <a:pPr>
              <a:lnSpc>
                <a:spcPts val="1400"/>
              </a:lnSpc>
            </a:pPr>
            <a:r>
              <a:rPr lang="en-CA" sz="1100">
                <a:effectLst/>
                <a:latin typeface="Calibre Regular" panose="020B0503030202060203" pitchFamily="34" charset="77"/>
              </a:rPr>
              <a:t>Dr. Matthew Miller – Associate Professor in the Department of Biochemistry and Biomedical Sciences</a:t>
            </a:r>
          </a:p>
          <a:p>
            <a:pPr>
              <a:lnSpc>
                <a:spcPts val="1400"/>
              </a:lnSpc>
            </a:pPr>
            <a:endParaRPr lang="en-CA" sz="1100">
              <a:effectLst/>
              <a:latin typeface="Calibre Regular" panose="020B0503030202060203" pitchFamily="34" charset="77"/>
            </a:endParaRPr>
          </a:p>
          <a:p>
            <a:pPr>
              <a:lnSpc>
                <a:spcPts val="1400"/>
              </a:lnSpc>
            </a:pPr>
            <a:r>
              <a:rPr lang="en-CA" sz="1100">
                <a:effectLst/>
                <a:latin typeface="Calibre Light" panose="020B0303030202060203" pitchFamily="34" charset="77"/>
              </a:rPr>
              <a:t>Completed his PhD at the University of Western Ontario studying the molecular virology of DNA viruses, and then conducted postdoctoral research at the Icahn School of Medicine focusing on characterizing the innate and adaptive immune responses to viral infection. His innovative and groundbreaking work has been instrumental in the ongoing development of a ‘universal’ influenza virus vaccine. </a:t>
            </a:r>
          </a:p>
        </p:txBody>
      </p:sp>
      <p:sp>
        <p:nvSpPr>
          <p:cNvPr id="10" name="Rectangle 9">
            <a:extLst>
              <a:ext uri="{FF2B5EF4-FFF2-40B4-BE49-F238E27FC236}">
                <a16:creationId xmlns:a16="http://schemas.microsoft.com/office/drawing/2014/main" id="{807E2BA9-BC02-58E4-2837-EA2B492795DC}"/>
              </a:ext>
            </a:extLst>
          </p:cNvPr>
          <p:cNvSpPr/>
          <p:nvPr/>
        </p:nvSpPr>
        <p:spPr>
          <a:xfrm>
            <a:off x="836395" y="3586331"/>
            <a:ext cx="10517405" cy="36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e"/>
            </a:endParaRPr>
          </a:p>
        </p:txBody>
      </p:sp>
      <p:sp>
        <p:nvSpPr>
          <p:cNvPr id="12" name="Rectangle 11">
            <a:extLst>
              <a:ext uri="{FF2B5EF4-FFF2-40B4-BE49-F238E27FC236}">
                <a16:creationId xmlns:a16="http://schemas.microsoft.com/office/drawing/2014/main" id="{82F82697-5F32-C5D5-8C59-8B39A61DC8F0}"/>
              </a:ext>
            </a:extLst>
          </p:cNvPr>
          <p:cNvSpPr/>
          <p:nvPr/>
        </p:nvSpPr>
        <p:spPr>
          <a:xfrm>
            <a:off x="2003897" y="3946330"/>
            <a:ext cx="9349903" cy="11695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e"/>
            </a:endParaRPr>
          </a:p>
        </p:txBody>
      </p:sp>
      <p:sp>
        <p:nvSpPr>
          <p:cNvPr id="28" name="Rectangle 27">
            <a:extLst>
              <a:ext uri="{FF2B5EF4-FFF2-40B4-BE49-F238E27FC236}">
                <a16:creationId xmlns:a16="http://schemas.microsoft.com/office/drawing/2014/main" id="{6165A5B0-1B0F-5B30-58B2-D892E2B07846}"/>
              </a:ext>
            </a:extLst>
          </p:cNvPr>
          <p:cNvSpPr/>
          <p:nvPr/>
        </p:nvSpPr>
        <p:spPr>
          <a:xfrm>
            <a:off x="2003897" y="5115881"/>
            <a:ext cx="9349902" cy="11675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e"/>
            </a:endParaRPr>
          </a:p>
        </p:txBody>
      </p:sp>
      <p:sp>
        <p:nvSpPr>
          <p:cNvPr id="36" name="TextBox 35">
            <a:extLst>
              <a:ext uri="{FF2B5EF4-FFF2-40B4-BE49-F238E27FC236}">
                <a16:creationId xmlns:a16="http://schemas.microsoft.com/office/drawing/2014/main" id="{1E67FA4F-5449-14EB-8219-20481742BA87}"/>
              </a:ext>
            </a:extLst>
          </p:cNvPr>
          <p:cNvSpPr txBox="1"/>
          <p:nvPr/>
        </p:nvSpPr>
        <p:spPr>
          <a:xfrm>
            <a:off x="5213097" y="3635526"/>
            <a:ext cx="1764000" cy="261610"/>
          </a:xfrm>
          <a:prstGeom prst="rect">
            <a:avLst/>
          </a:prstGeom>
          <a:noFill/>
        </p:spPr>
        <p:txBody>
          <a:bodyPr wrap="square">
            <a:spAutoFit/>
          </a:bodyPr>
          <a:lstStyle/>
          <a:p>
            <a:pPr algn="ctr"/>
            <a:r>
              <a:rPr lang="en-CA" sz="1100" err="1">
                <a:effectLst/>
                <a:latin typeface="Calibre Semibold" panose="020B0503030202060203" pitchFamily="34" charset="77"/>
              </a:rPr>
              <a:t>Triera</a:t>
            </a:r>
            <a:r>
              <a:rPr lang="en-CA" sz="1100">
                <a:effectLst/>
                <a:latin typeface="Calibre Semibold" panose="020B0503030202060203" pitchFamily="34" charset="77"/>
              </a:rPr>
              <a:t> Biosciences</a:t>
            </a:r>
          </a:p>
        </p:txBody>
      </p:sp>
      <p:sp>
        <p:nvSpPr>
          <p:cNvPr id="60" name="TextBox 59">
            <a:extLst>
              <a:ext uri="{FF2B5EF4-FFF2-40B4-BE49-F238E27FC236}">
                <a16:creationId xmlns:a16="http://schemas.microsoft.com/office/drawing/2014/main" id="{8FD0C4C0-DE78-CBEF-E38E-07B88671D94E}"/>
              </a:ext>
            </a:extLst>
          </p:cNvPr>
          <p:cNvSpPr txBox="1"/>
          <p:nvPr/>
        </p:nvSpPr>
        <p:spPr>
          <a:xfrm>
            <a:off x="2166026" y="4034909"/>
            <a:ext cx="9187769" cy="938719"/>
          </a:xfrm>
          <a:prstGeom prst="rect">
            <a:avLst/>
          </a:prstGeom>
          <a:noFill/>
        </p:spPr>
        <p:txBody>
          <a:bodyPr wrap="square">
            <a:spAutoFit/>
          </a:bodyPr>
          <a:lstStyle/>
          <a:p>
            <a:r>
              <a:rPr lang="en-CA" sz="1100">
                <a:effectLst/>
                <a:latin typeface="Calibre Regular" panose="020B0503030202060203" pitchFamily="34" charset="77"/>
              </a:rPr>
              <a:t>Greg Fenton, CEO Zentek</a:t>
            </a:r>
          </a:p>
          <a:p>
            <a:endParaRPr lang="en-CA" sz="1100">
              <a:effectLst/>
              <a:latin typeface="Calibre Regular" panose="020B0503030202060203" pitchFamily="34" charset="77"/>
            </a:endParaRPr>
          </a:p>
          <a:p>
            <a:r>
              <a:rPr lang="en-CA" sz="1100">
                <a:effectLst/>
                <a:latin typeface="Calibre Light" panose="020B0303030202060203" pitchFamily="34" charset="77"/>
              </a:rPr>
              <a:t>Seasoned investment professional with a Bay Street career spanning nearly 30 years, including work in various capacities with ever-increasing responsibility in both the Canadian banking and investment management sectors. His experience spans many disciplines: capital markets, investment management, actuarial, pension, insurance, accounting, tax, and risk management.</a:t>
            </a:r>
          </a:p>
        </p:txBody>
      </p:sp>
      <p:sp>
        <p:nvSpPr>
          <p:cNvPr id="61" name="TextBox 60">
            <a:extLst>
              <a:ext uri="{FF2B5EF4-FFF2-40B4-BE49-F238E27FC236}">
                <a16:creationId xmlns:a16="http://schemas.microsoft.com/office/drawing/2014/main" id="{4D56D30A-72FD-C870-FDCA-FBEDDC2B48D2}"/>
              </a:ext>
            </a:extLst>
          </p:cNvPr>
          <p:cNvSpPr txBox="1"/>
          <p:nvPr/>
        </p:nvSpPr>
        <p:spPr>
          <a:xfrm>
            <a:off x="2219189" y="5248761"/>
            <a:ext cx="9187771" cy="769441"/>
          </a:xfrm>
          <a:prstGeom prst="rect">
            <a:avLst/>
          </a:prstGeom>
          <a:noFill/>
        </p:spPr>
        <p:txBody>
          <a:bodyPr wrap="square">
            <a:spAutoFit/>
          </a:bodyPr>
          <a:lstStyle/>
          <a:p>
            <a:r>
              <a:rPr lang="en-CA" sz="1100">
                <a:effectLst/>
                <a:latin typeface="Calibre Regular" panose="020B0503030202060203" pitchFamily="34" charset="77"/>
              </a:rPr>
              <a:t>Dr. Colin van der Kuur, CSO Zentek</a:t>
            </a:r>
          </a:p>
          <a:p>
            <a:endParaRPr lang="en-CA" sz="1100">
              <a:effectLst/>
              <a:latin typeface="Calibre Regular" panose="020B0503030202060203" pitchFamily="34" charset="77"/>
            </a:endParaRPr>
          </a:p>
          <a:p>
            <a:r>
              <a:rPr lang="en-CA" sz="1100">
                <a:effectLst/>
                <a:latin typeface="Calibre Light" panose="020B0303030202060203" pitchFamily="34" charset="77"/>
              </a:rPr>
              <a:t>Was the first graduate from University of Guelph with a Specialized Honours in Chemical Physics in 1993, and subsequently completed a doctorate in leadership in 2010. Through his leadership, Zentek is rapidly expanding a high-value IP portfolio through internal research, collaboration, and licensing world-leading technology.</a:t>
            </a:r>
          </a:p>
        </p:txBody>
      </p:sp>
      <p:pic>
        <p:nvPicPr>
          <p:cNvPr id="65" name="Picture 64">
            <a:extLst>
              <a:ext uri="{FF2B5EF4-FFF2-40B4-BE49-F238E27FC236}">
                <a16:creationId xmlns:a16="http://schemas.microsoft.com/office/drawing/2014/main" id="{D06340D4-713C-2401-F383-8EAD4046A140}"/>
              </a:ext>
            </a:extLst>
          </p:cNvPr>
          <p:cNvPicPr>
            <a:picLocks noChangeAspect="1"/>
          </p:cNvPicPr>
          <p:nvPr/>
        </p:nvPicPr>
        <p:blipFill>
          <a:blip r:embed="rId3"/>
          <a:stretch>
            <a:fillRect/>
          </a:stretch>
        </p:blipFill>
        <p:spPr>
          <a:xfrm>
            <a:off x="835946" y="1248665"/>
            <a:ext cx="1168400" cy="1168400"/>
          </a:xfrm>
          <a:prstGeom prst="rect">
            <a:avLst/>
          </a:prstGeom>
        </p:spPr>
      </p:pic>
      <p:pic>
        <p:nvPicPr>
          <p:cNvPr id="67" name="Picture 66">
            <a:extLst>
              <a:ext uri="{FF2B5EF4-FFF2-40B4-BE49-F238E27FC236}">
                <a16:creationId xmlns:a16="http://schemas.microsoft.com/office/drawing/2014/main" id="{E4C91A4F-D70E-366A-CF82-E9E010CD85B5}"/>
              </a:ext>
            </a:extLst>
          </p:cNvPr>
          <p:cNvPicPr>
            <a:picLocks noChangeAspect="1"/>
          </p:cNvPicPr>
          <p:nvPr/>
        </p:nvPicPr>
        <p:blipFill>
          <a:blip r:embed="rId4"/>
          <a:stretch>
            <a:fillRect/>
          </a:stretch>
        </p:blipFill>
        <p:spPr>
          <a:xfrm>
            <a:off x="835273" y="3946905"/>
            <a:ext cx="1168400" cy="1168400"/>
          </a:xfrm>
          <a:prstGeom prst="rect">
            <a:avLst/>
          </a:prstGeom>
        </p:spPr>
      </p:pic>
      <p:pic>
        <p:nvPicPr>
          <p:cNvPr id="68" name="Picture 67">
            <a:extLst>
              <a:ext uri="{FF2B5EF4-FFF2-40B4-BE49-F238E27FC236}">
                <a16:creationId xmlns:a16="http://schemas.microsoft.com/office/drawing/2014/main" id="{00D6D5B1-74C3-9879-8DE4-EE4E925ECEAC}"/>
              </a:ext>
            </a:extLst>
          </p:cNvPr>
          <p:cNvPicPr>
            <a:picLocks noChangeAspect="1"/>
          </p:cNvPicPr>
          <p:nvPr/>
        </p:nvPicPr>
        <p:blipFill>
          <a:blip r:embed="rId5"/>
          <a:stretch>
            <a:fillRect/>
          </a:stretch>
        </p:blipFill>
        <p:spPr>
          <a:xfrm>
            <a:off x="835049" y="5113832"/>
            <a:ext cx="1168400" cy="1168400"/>
          </a:xfrm>
          <a:prstGeom prst="rect">
            <a:avLst/>
          </a:prstGeom>
        </p:spPr>
      </p:pic>
      <p:pic>
        <p:nvPicPr>
          <p:cNvPr id="4" name="Picture 3" descr="A person in a lab coat&#10;&#10;Description automatically generated">
            <a:extLst>
              <a:ext uri="{FF2B5EF4-FFF2-40B4-BE49-F238E27FC236}">
                <a16:creationId xmlns:a16="http://schemas.microsoft.com/office/drawing/2014/main" id="{8666DE34-CE37-883D-22FA-ADAE072903F5}"/>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l="14433" r="14514"/>
          <a:stretch/>
        </p:blipFill>
        <p:spPr>
          <a:xfrm>
            <a:off x="835049" y="2404612"/>
            <a:ext cx="1168400" cy="1174780"/>
          </a:xfrm>
          <a:prstGeom prst="rect">
            <a:avLst/>
          </a:prstGeom>
        </p:spPr>
      </p:pic>
    </p:spTree>
    <p:extLst>
      <p:ext uri="{BB962C8B-B14F-4D97-AF65-F5344CB8AC3E}">
        <p14:creationId xmlns:p14="http://schemas.microsoft.com/office/powerpoint/2010/main" val="382760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252B-0FE6-5A3D-0BBF-395AC6C56021}"/>
              </a:ext>
            </a:extLst>
          </p:cNvPr>
          <p:cNvSpPr>
            <a:spLocks noGrp="1"/>
          </p:cNvSpPr>
          <p:nvPr>
            <p:ph type="ctrTitle"/>
          </p:nvPr>
        </p:nvSpPr>
        <p:spPr>
          <a:xfrm>
            <a:off x="660399" y="1286932"/>
            <a:ext cx="7102273" cy="1531621"/>
          </a:xfrm>
        </p:spPr>
        <p:txBody>
          <a:bodyPr>
            <a:noAutofit/>
          </a:bodyPr>
          <a:lstStyle/>
          <a:p>
            <a:pPr algn="l">
              <a:lnSpc>
                <a:spcPts val="5000"/>
              </a:lnSpc>
            </a:pPr>
            <a:r>
              <a:rPr lang="en-CA" sz="5500">
                <a:effectLst/>
              </a:rPr>
              <a:t>Thank you</a:t>
            </a:r>
          </a:p>
        </p:txBody>
      </p:sp>
      <p:sp>
        <p:nvSpPr>
          <p:cNvPr id="4" name="Title 1">
            <a:extLst>
              <a:ext uri="{FF2B5EF4-FFF2-40B4-BE49-F238E27FC236}">
                <a16:creationId xmlns:a16="http://schemas.microsoft.com/office/drawing/2014/main" id="{177271F9-F441-568B-1AA0-5B55CAE9B012}"/>
              </a:ext>
            </a:extLst>
          </p:cNvPr>
          <p:cNvSpPr txBox="1">
            <a:spLocks/>
          </p:cNvSpPr>
          <p:nvPr/>
        </p:nvSpPr>
        <p:spPr>
          <a:xfrm>
            <a:off x="660399" y="2818553"/>
            <a:ext cx="7789695" cy="74379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Calibre Semibold" panose="020B0503030202060203" pitchFamily="34" charset="77"/>
                <a:ea typeface="+mj-ea"/>
                <a:cs typeface="+mj-cs"/>
              </a:defRPr>
            </a:lvl1pPr>
          </a:lstStyle>
          <a:p>
            <a:pPr algn="l">
              <a:lnSpc>
                <a:spcPts val="2200"/>
              </a:lnSpc>
            </a:pPr>
            <a:r>
              <a:rPr lang="en-CA" sz="2000" b="0">
                <a:effectLst/>
                <a:latin typeface="Calibre Light" panose="020B0303030202060203" pitchFamily="34" charset="77"/>
              </a:rPr>
              <a:t>For more information, contact:</a:t>
            </a:r>
          </a:p>
          <a:p>
            <a:pPr algn="l">
              <a:lnSpc>
                <a:spcPts val="2200"/>
              </a:lnSpc>
            </a:pPr>
            <a:r>
              <a:rPr lang="en-CA" sz="2000" b="0">
                <a:effectLst/>
                <a:latin typeface="Calibre Light" panose="020B0303030202060203" pitchFamily="34" charset="77"/>
              </a:rPr>
              <a:t>gfenton@zentek.com</a:t>
            </a:r>
          </a:p>
          <a:p>
            <a:pPr algn="l">
              <a:lnSpc>
                <a:spcPts val="2200"/>
              </a:lnSpc>
            </a:pPr>
            <a:r>
              <a:rPr lang="en-CA" sz="2000" b="0">
                <a:effectLst/>
                <a:latin typeface="Calibre Light" panose="020B0303030202060203" pitchFamily="34" charset="77"/>
              </a:rPr>
              <a:t>trierabiosciences.com</a:t>
            </a:r>
          </a:p>
        </p:txBody>
      </p:sp>
    </p:spTree>
    <p:extLst>
      <p:ext uri="{BB962C8B-B14F-4D97-AF65-F5344CB8AC3E}">
        <p14:creationId xmlns:p14="http://schemas.microsoft.com/office/powerpoint/2010/main" val="29759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00A2-6890-1B01-12D2-60CB2E472EDE}"/>
              </a:ext>
            </a:extLst>
          </p:cNvPr>
          <p:cNvSpPr>
            <a:spLocks noGrp="1"/>
          </p:cNvSpPr>
          <p:nvPr>
            <p:ph type="title"/>
          </p:nvPr>
        </p:nvSpPr>
        <p:spPr>
          <a:xfrm>
            <a:off x="368300" y="365125"/>
            <a:ext cx="11455400" cy="371475"/>
          </a:xfrm>
        </p:spPr>
        <p:txBody>
          <a:bodyPr anchor="t">
            <a:normAutofit/>
          </a:bodyPr>
          <a:lstStyle/>
          <a:p>
            <a:r>
              <a:rPr lang="en-CA" sz="1500">
                <a:solidFill>
                  <a:srgbClr val="463092"/>
                </a:solidFill>
                <a:effectLst/>
              </a:rPr>
              <a:t>Forward-Looking Statement &amp; Disclaimer​</a:t>
            </a:r>
          </a:p>
        </p:txBody>
      </p:sp>
      <p:sp>
        <p:nvSpPr>
          <p:cNvPr id="3" name="Content Placeholder 2">
            <a:extLst>
              <a:ext uri="{FF2B5EF4-FFF2-40B4-BE49-F238E27FC236}">
                <a16:creationId xmlns:a16="http://schemas.microsoft.com/office/drawing/2014/main" id="{8E5DAAAB-11D4-EC3E-F7A6-2A2C869AB1A4}"/>
              </a:ext>
            </a:extLst>
          </p:cNvPr>
          <p:cNvSpPr>
            <a:spLocks noGrp="1"/>
          </p:cNvSpPr>
          <p:nvPr>
            <p:ph idx="1"/>
          </p:nvPr>
        </p:nvSpPr>
        <p:spPr>
          <a:xfrm>
            <a:off x="368300" y="736600"/>
            <a:ext cx="11455400" cy="5499100"/>
          </a:xfrm>
        </p:spPr>
        <p:txBody>
          <a:bodyPr>
            <a:noAutofit/>
          </a:bodyPr>
          <a:lstStyle/>
          <a:p>
            <a:pPr marL="0" indent="0">
              <a:buNone/>
            </a:pPr>
            <a:r>
              <a:rPr lang="en-CA" sz="800">
                <a:solidFill>
                  <a:schemeClr val="bg1">
                    <a:lumMod val="50000"/>
                  </a:schemeClr>
                </a:solidFill>
                <a:effectLst/>
                <a:latin typeface="Calibre Light" panose="020B0303030202060203" pitchFamily="34" charset="77"/>
              </a:rPr>
              <a:t>This presentation is being provided for information purposes only and does not constitute or form part of, and should not be construed as, an offer or invitation to sell or any solicitation of any offer to purchase or subscribe for any securities of Triera Biosciences Ltd. (“Triera” or the “Company”) or Zentek Ltd. (</a:t>
            </a:r>
            <a:r>
              <a:rPr lang="en-CA" sz="800">
                <a:solidFill>
                  <a:schemeClr val="bg1">
                    <a:lumMod val="50000"/>
                  </a:schemeClr>
                </a:solidFill>
                <a:effectLst/>
                <a:latin typeface="Calibre Regular" panose="020B0503030202060203" pitchFamily="34" charset="77"/>
              </a:rPr>
              <a:t>“Zentek”</a:t>
            </a:r>
            <a:r>
              <a:rPr lang="en-CA" sz="800">
                <a:solidFill>
                  <a:schemeClr val="bg1">
                    <a:lumMod val="50000"/>
                  </a:schemeClr>
                </a:solidFill>
                <a:effectLst/>
                <a:latin typeface="Calibre Light" panose="020B0303030202060203" pitchFamily="34" charset="77"/>
              </a:rPr>
              <a:t>) in Canada, the United States or any other jurisdiction. Trading in the securities of the Company should be construed as highly speculative. This presentation is not, and in no circumstances is it to be construed as, a prospectus, an offering memorandum, an advertisement, or a public offering of securities. No securities regulatory authority or similar authority has reviewed or in any way passed upon the document or the merits of any securities of the Company and any representation to the contrary is an offence. Except as otherwise stated, information included in this presentation is given as of the date hereof. The delivery of this presentation shall not imply that the information herein is correct as of any date after the date hereof. Readers should not construe anything in this presentation as investment, legal or tax advice. Each recipient should consult its own investment, legal, tax and other advisers regarding the financial, legal, tax, and other aspects of the Company, including whether it is legally permitted to purchase any securities from the Company under applicable laws. The securities of the Company have not been and may not be registered under the United States Securities Act of 1933, as amended (the “U.S. Securities Act”), or the securities laws of any state of the United States and may not be offered and sold in the United States or to, or for the account or benefit of, U.S. Persons (as such term is defined in Regulation S under the U.S. Securities Act) except pursuant to an exemption from the registration requirements of the U.S. Securities Act and applicable state securities laws.​</a:t>
            </a:r>
          </a:p>
          <a:p>
            <a:pPr marL="0" indent="0">
              <a:buNone/>
            </a:pPr>
            <a:r>
              <a:rPr lang="en-CA" sz="800">
                <a:solidFill>
                  <a:schemeClr val="bg1">
                    <a:lumMod val="50000"/>
                  </a:schemeClr>
                </a:solidFill>
                <a:effectLst/>
                <a:latin typeface="Calibre Light" panose="020B0303030202060203" pitchFamily="34" charset="77"/>
              </a:rPr>
              <a:t>All dollar amounts referenced herein, unless otherwise indicated, are expressed in US dollars.​</a:t>
            </a:r>
          </a:p>
          <a:p>
            <a:pPr marL="0" indent="0">
              <a:buNone/>
            </a:pPr>
            <a:r>
              <a:rPr lang="en-CA" sz="800">
                <a:solidFill>
                  <a:schemeClr val="bg1">
                    <a:lumMod val="50000"/>
                  </a:schemeClr>
                </a:solidFill>
                <a:effectLst/>
                <a:latin typeface="Calibre Light" panose="020B0303030202060203" pitchFamily="34" charset="77"/>
              </a:rPr>
              <a:t>No information contained in this presentation constitutes medical advice, and it is not to be used for treatment purposes, or to replace consultation with a qualified medical professional. No information contained herein is intended to diagnose health problems or to take the place of professional medical care. The information contained herein is neither intended to dictate what constitutes reasonable, appropriate or best care for any given health issue, nor is it intended to be used as a substitute for the independent judgment of a physician for any given health issue. All content, including text, graphics, images and information, contained herein is for general information purposes only.​</a:t>
            </a:r>
          </a:p>
          <a:p>
            <a:pPr marL="0" indent="0">
              <a:buNone/>
            </a:pPr>
            <a:r>
              <a:rPr lang="en-CA" sz="800">
                <a:solidFill>
                  <a:schemeClr val="bg1">
                    <a:lumMod val="50000"/>
                  </a:schemeClr>
                </a:solidFill>
                <a:effectLst/>
                <a:latin typeface="Calibre Light" panose="020B0303030202060203" pitchFamily="34" charset="77"/>
              </a:rPr>
              <a:t>Opinions and estimates disclosed constitute management’s judgment and are subject to change without notice, as are any statements of financial market trends, which are based on current market conditions. Management of Zentek does not warrant the accuracy or completeness of the information contained herein.​</a:t>
            </a:r>
          </a:p>
          <a:p>
            <a:pPr marL="0" indent="0">
              <a:buNone/>
            </a:pPr>
            <a:r>
              <a:rPr lang="en-CA" sz="800">
                <a:solidFill>
                  <a:schemeClr val="bg1">
                    <a:lumMod val="50000"/>
                  </a:schemeClr>
                </a:solidFill>
                <a:effectLst/>
                <a:latin typeface="Calibre Light" panose="020B0303030202060203" pitchFamily="34" charset="77"/>
              </a:rPr>
              <a:t>The presentation may include, in some cases, estimates, projections, forecasts, plans, budgets and similar materials and information regarding or relating to the future operating and financial performance or prospects of Zentek and other anticipated events or results that are not historical facts (collectively, “Forward-Looking Information”). Forward-Looking Information can often be identified by words such as “will”, “may”, “estimate”, “expect”, “plan”, “project”, “intend”, “anticipate” and other words indicating that the statements are forward-looking. Forward-Looking Information in this presentation includes, without limitation, estimates and statements with respect to Zentek objectives and goals, to the effect that Zentek or management expects a stated condition or result to occur, regulatory approvals, the adequacy of financial resources, business plans and strategy, and other events or conditions that may occur in the future. All Forward-Looking Information is subject to risks, uncertainties, estimates and assumptions, including the risks described in the Company’s public filings with securities commissions or similar regulatory authorities in Canada which are available on the System for Electronic Document Analysis and Retrieval (“SEDAR”). Although the Company has attempted to identify important risks and factors that could cause actual actions, events or results to differ materially from those described in forward-looking statements, there may be other factors and risks that cause actions, events or results not to be as anticipated, estimated or intended. Accordingly, there can be no assurance that Forward-Looking Information will be realized. Zentek does not warrant or guarantee the Forward-Looking Information in any way. All of the Forward-Looking Information in this presentation is qualified by these cautionary statements and other cautionary statements or other factors contained herein. Although management of the Company believes that the expectations conveyed by Forward-Looking Information herein are reasonable based on information available on the date such forward-looking statements are made, there can be no assurance that Forward-Looking Information will prove to be accurate, as actual results and future events could differ materially from those anticipated in such Forward-Looking Information. The Company undertakes no obligation to update any Forward-Looking Information, even if new information becomes available as a result of future events or if circumstances or management’s estimates or opinions should change or for any other reason, except as required by applicable securities laws. The Forward-Looking Information contained herein is presented for the purposes of assisting readers in understanding the Company’s plan, objectives and goals and may not be appropriate for other purposes.​</a:t>
            </a:r>
          </a:p>
          <a:p>
            <a:pPr marL="0" indent="0">
              <a:buNone/>
            </a:pPr>
            <a:r>
              <a:rPr lang="en-CA" sz="800">
                <a:solidFill>
                  <a:schemeClr val="bg1">
                    <a:lumMod val="50000"/>
                  </a:schemeClr>
                </a:solidFill>
                <a:effectLst/>
                <a:latin typeface="Calibre Light" panose="020B0303030202060203" pitchFamily="34" charset="77"/>
              </a:rPr>
              <a:t>To the extent any Forward-Looking Information in this presentation constitutes “future-oriented financial information” or “financial outlooks” within the meaning of applicable securities laws, such information is being provided to demonstrate the impact to the Company with potential market penetration and the reader is cautioned that this information may not be appropriate for any other purpose and the reader should not place undue reliance on such future-oriented financial information and financial outlooks. Future-oriented financial information and financial outlooks, as with Forward-Looking Information generally, are, without limitation, based on the assumptions and subject to the risks set out above. The Company’s actual financial position and results of operations may differ materially from management’s current expectations. Such information is presented for illustrative purposes only and may not be an indication of the Company’s actual financial position or results of operations.​</a:t>
            </a:r>
          </a:p>
          <a:p>
            <a:pPr marL="0" indent="0">
              <a:buNone/>
            </a:pPr>
            <a:r>
              <a:rPr lang="en-CA" sz="800">
                <a:solidFill>
                  <a:schemeClr val="bg1">
                    <a:lumMod val="50000"/>
                  </a:schemeClr>
                </a:solidFill>
                <a:effectLst/>
                <a:latin typeface="Calibre Light" panose="020B0303030202060203" pitchFamily="34" charset="77"/>
              </a:rPr>
              <a:t>The Forward-Looking Information contained herein was prepared by the management of the Company based on information available at the time the presentation was prepared. Unless otherwise stated, information in this presentation is as of April 14, 2022.​</a:t>
            </a:r>
          </a:p>
          <a:p>
            <a:pPr marL="0" indent="0">
              <a:buNone/>
            </a:pPr>
            <a:r>
              <a:rPr lang="en-CA" sz="800">
                <a:solidFill>
                  <a:schemeClr val="bg1">
                    <a:lumMod val="50000"/>
                  </a:schemeClr>
                </a:solidFill>
                <a:effectLst/>
                <a:latin typeface="Calibre Light" panose="020B0303030202060203" pitchFamily="34" charset="77"/>
              </a:rPr>
              <a:t>This presentation may contain certain financial performance measures that are not recognized or defined under International Financial Reporting Standards (“IFRS”), which measures are “Non-GAAP Measures”. As a result, this data may not be comparable to data presented by other companies. The Company believes that any Non-GAAP Measures included in this presentation are useful indicators of performance and are specifically used by management to assess the current and future performance of the Company. Non-GAAP Measures should be considered together with other financial information prepared in accordance with IFRS to enable readers to evaluate the Company’s performance and prospects in a manner similar to the Company’s management. Accordingly, any Non-GAAP Measures are intended to provide additional information and should not be considered in isolation or as a substitute for measures of performance prepared in accordance with IFRS.​</a:t>
            </a:r>
          </a:p>
          <a:p>
            <a:pPr marL="0" indent="0">
              <a:buNone/>
            </a:pPr>
            <a:r>
              <a:rPr lang="en-CA" sz="800">
                <a:solidFill>
                  <a:schemeClr val="bg1">
                    <a:lumMod val="50000"/>
                  </a:schemeClr>
                </a:solidFill>
                <a:effectLst/>
                <a:latin typeface="Calibre Light" panose="020B0303030202060203" pitchFamily="34" charset="77"/>
              </a:rPr>
              <a:t>No representation, warranty or guarantee, expressed or implied, is made by Triera or any of its representatives with respect to the accuracy or completeness of any information provided in this presentation. No person is entitled to rely on the accuracy or completeness of this information. Any third party information contained herein has not been independently verified. No warranties or representations can be made as to the origin, validity, accuracy, completeness, currency or reliability of the information. The Company disclaims and excludes all liability (to the extent permitted bylaw), for losses, claims, damages, demands, costs and expenses of whatever nature arising in any way out of or in connection with the information in this presentation, its accuracy, completeness or by reason of reliance by any person on any of it. This presentation should not be construed as legal, financial or tax advice to any person. Readers should consult with their own professional advisors regarding their particular circumstances and the Company assumes no liability for any consequences to the investor of any investment in the Company’s securities. Neither Zentek, Triera or any of their respective directors, officers, employees, shareholders or agents shall be liable for any claims, expenses, damages (including direct, indirect, special or consequential damages), loss of profits, or opportunities arising from the use of or reliance on the information contained in this presentation.​</a:t>
            </a:r>
          </a:p>
        </p:txBody>
      </p:sp>
    </p:spTree>
    <p:extLst>
      <p:ext uri="{BB962C8B-B14F-4D97-AF65-F5344CB8AC3E}">
        <p14:creationId xmlns:p14="http://schemas.microsoft.com/office/powerpoint/2010/main" val="110205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00A2-6890-1B01-12D2-60CB2E472EDE}"/>
              </a:ext>
            </a:extLst>
          </p:cNvPr>
          <p:cNvSpPr>
            <a:spLocks noGrp="1"/>
          </p:cNvSpPr>
          <p:nvPr>
            <p:ph type="title"/>
          </p:nvPr>
        </p:nvSpPr>
        <p:spPr/>
        <p:txBody>
          <a:bodyPr/>
          <a:lstStyle/>
          <a:p>
            <a:r>
              <a:rPr lang="en-US"/>
              <a:t>Contents</a:t>
            </a:r>
          </a:p>
        </p:txBody>
      </p:sp>
      <p:sp>
        <p:nvSpPr>
          <p:cNvPr id="3" name="Content Placeholder 2">
            <a:extLst>
              <a:ext uri="{FF2B5EF4-FFF2-40B4-BE49-F238E27FC236}">
                <a16:creationId xmlns:a16="http://schemas.microsoft.com/office/drawing/2014/main" id="{8E5DAAAB-11D4-EC3E-F7A6-2A2C869AB1A4}"/>
              </a:ext>
            </a:extLst>
          </p:cNvPr>
          <p:cNvSpPr>
            <a:spLocks noGrp="1"/>
          </p:cNvSpPr>
          <p:nvPr>
            <p:ph idx="1"/>
          </p:nvPr>
        </p:nvSpPr>
        <p:spPr>
          <a:xfrm>
            <a:off x="838200" y="1253331"/>
            <a:ext cx="10515600" cy="4351338"/>
          </a:xfrm>
        </p:spPr>
        <p:txBody>
          <a:bodyPr>
            <a:noAutofit/>
          </a:bodyPr>
          <a:lstStyle/>
          <a:p>
            <a:pPr marL="0" indent="0">
              <a:lnSpc>
                <a:spcPct val="150000"/>
              </a:lnSpc>
              <a:buNone/>
            </a:pPr>
            <a:r>
              <a:rPr lang="en-CA" sz="2400">
                <a:solidFill>
                  <a:srgbClr val="463092"/>
                </a:solidFill>
                <a:latin typeface="Calibre Regular" panose="020B0503030202060203" pitchFamily="34" charset="77"/>
              </a:rPr>
              <a:t>Global</a:t>
            </a:r>
            <a:r>
              <a:rPr lang="en-CA" sz="2400">
                <a:effectLst/>
                <a:latin typeface="Calibre Regular" panose="020B0503030202060203" pitchFamily="34" charset="77"/>
              </a:rPr>
              <a:t> Health Challenges</a:t>
            </a:r>
          </a:p>
          <a:p>
            <a:pPr marL="0" indent="0">
              <a:lnSpc>
                <a:spcPct val="150000"/>
              </a:lnSpc>
              <a:buNone/>
            </a:pPr>
            <a:r>
              <a:rPr lang="en-CA" sz="2400">
                <a:effectLst/>
                <a:latin typeface="Calibre Regular" panose="020B0503030202060203" pitchFamily="34" charset="77"/>
              </a:rPr>
              <a:t>Aptamers: Platfor</a:t>
            </a:r>
            <a:r>
              <a:rPr lang="en-CA" sz="2400">
                <a:latin typeface="Calibre Regular" panose="020B0503030202060203" pitchFamily="34" charset="77"/>
              </a:rPr>
              <a:t>m </a:t>
            </a:r>
            <a:r>
              <a:rPr lang="en-CA" sz="2400">
                <a:effectLst/>
                <a:latin typeface="Calibre Regular" panose="020B0503030202060203" pitchFamily="34" charset="77"/>
              </a:rPr>
              <a:t>&amp; Development </a:t>
            </a:r>
            <a:r>
              <a:rPr lang="en-CA" sz="2400">
                <a:solidFill>
                  <a:srgbClr val="463092"/>
                </a:solidFill>
                <a:effectLst/>
                <a:latin typeface="Calibre Regular" panose="020B0503030202060203" pitchFamily="34" charset="77"/>
              </a:rPr>
              <a:t>Pipeline</a:t>
            </a:r>
            <a:r>
              <a:rPr lang="en-CA" sz="2400">
                <a:solidFill>
                  <a:srgbClr val="65C5EB"/>
                </a:solidFill>
                <a:effectLst/>
                <a:latin typeface="Calibre Regular" panose="020B0503030202060203" pitchFamily="34" charset="77"/>
              </a:rPr>
              <a:t> </a:t>
            </a:r>
          </a:p>
          <a:p>
            <a:pPr marL="0" indent="0">
              <a:lnSpc>
                <a:spcPct val="150000"/>
              </a:lnSpc>
              <a:buNone/>
            </a:pPr>
            <a:r>
              <a:rPr lang="en-CA" sz="2400">
                <a:effectLst/>
                <a:latin typeface="Calibre Regular" panose="020B0503030202060203" pitchFamily="34" charset="77"/>
              </a:rPr>
              <a:t>​Trimer &amp; Prophylactic Potential</a:t>
            </a:r>
          </a:p>
          <a:p>
            <a:pPr marL="0" indent="0">
              <a:lnSpc>
                <a:spcPct val="150000"/>
              </a:lnSpc>
              <a:buNone/>
            </a:pPr>
            <a:r>
              <a:rPr lang="en-CA" sz="2400" err="1">
                <a:effectLst/>
                <a:latin typeface="Calibre Regular" panose="020B0503030202060203" pitchFamily="34" charset="77"/>
              </a:rPr>
              <a:t>Triera</a:t>
            </a:r>
            <a:r>
              <a:rPr lang="en-CA" sz="2400">
                <a:effectLst/>
                <a:latin typeface="Calibre Regular" panose="020B0503030202060203" pitchFamily="34" charset="77"/>
              </a:rPr>
              <a:t> &amp; McMaster </a:t>
            </a:r>
            <a:r>
              <a:rPr lang="en-CA" sz="2400">
                <a:solidFill>
                  <a:srgbClr val="463092"/>
                </a:solidFill>
                <a:effectLst/>
                <a:latin typeface="Calibre Regular" panose="020B0503030202060203" pitchFamily="34" charset="77"/>
              </a:rPr>
              <a:t>Partnership</a:t>
            </a:r>
            <a:r>
              <a:rPr lang="en-CA" sz="2400">
                <a:effectLst/>
                <a:latin typeface="Calibre Regular" panose="020B0503030202060203" pitchFamily="34" charset="77"/>
              </a:rPr>
              <a:t> Advantage</a:t>
            </a:r>
          </a:p>
          <a:p>
            <a:pPr marL="0" indent="0">
              <a:lnSpc>
                <a:spcPct val="150000"/>
              </a:lnSpc>
              <a:buNone/>
            </a:pPr>
            <a:r>
              <a:rPr lang="en-CA" sz="2400">
                <a:effectLst/>
                <a:latin typeface="Calibre Regular" panose="020B0503030202060203" pitchFamily="34" charset="77"/>
              </a:rPr>
              <a:t>Next </a:t>
            </a:r>
            <a:r>
              <a:rPr lang="en-CA" sz="2400">
                <a:solidFill>
                  <a:srgbClr val="463092"/>
                </a:solidFill>
                <a:effectLst/>
                <a:latin typeface="Calibre Regular" panose="020B0503030202060203" pitchFamily="34" charset="77"/>
              </a:rPr>
              <a:t>Steps</a:t>
            </a:r>
            <a:endParaRPr lang="en-CA" sz="2400">
              <a:effectLst/>
              <a:latin typeface="Calibre Regular" panose="020B0503030202060203" pitchFamily="34" charset="77"/>
            </a:endParaRPr>
          </a:p>
          <a:p>
            <a:pPr marL="0" indent="0">
              <a:lnSpc>
                <a:spcPct val="150000"/>
              </a:lnSpc>
              <a:buNone/>
            </a:pPr>
            <a:endParaRPr lang="en-US" sz="2400"/>
          </a:p>
        </p:txBody>
      </p:sp>
    </p:spTree>
    <p:extLst>
      <p:ext uri="{BB962C8B-B14F-4D97-AF65-F5344CB8AC3E}">
        <p14:creationId xmlns:p14="http://schemas.microsoft.com/office/powerpoint/2010/main" val="150640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00A2-6890-1B01-12D2-60CB2E472EDE}"/>
              </a:ext>
            </a:extLst>
          </p:cNvPr>
          <p:cNvSpPr>
            <a:spLocks noGrp="1"/>
          </p:cNvSpPr>
          <p:nvPr>
            <p:ph type="title"/>
          </p:nvPr>
        </p:nvSpPr>
        <p:spPr>
          <a:xfrm>
            <a:off x="838200" y="619135"/>
            <a:ext cx="10515600" cy="561975"/>
          </a:xfrm>
        </p:spPr>
        <p:txBody>
          <a:bodyPr>
            <a:normAutofit/>
          </a:bodyPr>
          <a:lstStyle/>
          <a:p>
            <a:pPr>
              <a:lnSpc>
                <a:spcPts val="2500"/>
              </a:lnSpc>
            </a:pPr>
            <a:r>
              <a:rPr lang="en-CA" sz="2500" b="1">
                <a:effectLst/>
              </a:rPr>
              <a:t>The Global Health Challenges</a:t>
            </a:r>
            <a:endParaRPr lang="en-US" sz="2500" b="1"/>
          </a:p>
        </p:txBody>
      </p:sp>
      <p:sp>
        <p:nvSpPr>
          <p:cNvPr id="3" name="Content Placeholder 2">
            <a:extLst>
              <a:ext uri="{FF2B5EF4-FFF2-40B4-BE49-F238E27FC236}">
                <a16:creationId xmlns:a16="http://schemas.microsoft.com/office/drawing/2014/main" id="{8E5DAAAB-11D4-EC3E-F7A6-2A2C869AB1A4}"/>
              </a:ext>
            </a:extLst>
          </p:cNvPr>
          <p:cNvSpPr>
            <a:spLocks noGrp="1"/>
          </p:cNvSpPr>
          <p:nvPr>
            <p:ph idx="1"/>
          </p:nvPr>
        </p:nvSpPr>
        <p:spPr>
          <a:xfrm>
            <a:off x="838199" y="1181110"/>
            <a:ext cx="6368845" cy="561975"/>
          </a:xfrm>
        </p:spPr>
        <p:txBody>
          <a:bodyPr>
            <a:normAutofit/>
          </a:bodyPr>
          <a:lstStyle/>
          <a:p>
            <a:pPr marL="0" indent="0">
              <a:buNone/>
            </a:pPr>
            <a:r>
              <a:rPr lang="en-CA" sz="1500">
                <a:solidFill>
                  <a:srgbClr val="767777"/>
                </a:solidFill>
                <a:effectLst/>
                <a:latin typeface="Calibre Light" panose="020B0303030202060203" pitchFamily="34" charset="77"/>
              </a:rPr>
              <a:t>The 21</a:t>
            </a:r>
            <a:r>
              <a:rPr lang="en-CA" sz="1500" baseline="30000">
                <a:solidFill>
                  <a:srgbClr val="767777"/>
                </a:solidFill>
                <a:effectLst/>
                <a:latin typeface="Calibre Light" panose="020B0303030202060203" pitchFamily="34" charset="77"/>
              </a:rPr>
              <a:t>st</a:t>
            </a:r>
            <a:r>
              <a:rPr lang="en-CA" sz="1500">
                <a:solidFill>
                  <a:srgbClr val="767777"/>
                </a:solidFill>
                <a:effectLst/>
                <a:latin typeface="Calibre Light" panose="020B0303030202060203" pitchFamily="34" charset="77"/>
              </a:rPr>
              <a:t> century paints a clear picture of the need for dynamic health solutions.</a:t>
            </a:r>
          </a:p>
        </p:txBody>
      </p:sp>
      <p:sp>
        <p:nvSpPr>
          <p:cNvPr id="5" name="TextBox 4">
            <a:extLst>
              <a:ext uri="{FF2B5EF4-FFF2-40B4-BE49-F238E27FC236}">
                <a16:creationId xmlns:a16="http://schemas.microsoft.com/office/drawing/2014/main" id="{A0879507-6B17-9A11-96C2-519ACC10863B}"/>
              </a:ext>
            </a:extLst>
          </p:cNvPr>
          <p:cNvSpPr txBox="1"/>
          <p:nvPr/>
        </p:nvSpPr>
        <p:spPr>
          <a:xfrm>
            <a:off x="838199" y="2265197"/>
            <a:ext cx="2081981" cy="464230"/>
          </a:xfrm>
          <a:prstGeom prst="rect">
            <a:avLst/>
          </a:prstGeom>
          <a:noFill/>
        </p:spPr>
        <p:txBody>
          <a:bodyPr wrap="square" anchor="ctr">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500" b="0" i="0" u="none" strike="noStrike" kern="1200" cap="none" spc="0" normalizeH="0" baseline="0" noProof="0">
                <a:ln>
                  <a:noFill/>
                </a:ln>
                <a:solidFill>
                  <a:srgbClr val="483491"/>
                </a:solidFill>
                <a:effectLst/>
                <a:uLnTx/>
                <a:uFillTx/>
                <a:latin typeface="Calibre Regular" panose="020B0503030202060203" pitchFamily="34" charset="77"/>
                <a:ea typeface="+mn-ea"/>
                <a:cs typeface="+mn-cs"/>
              </a:rPr>
              <a:t>Championing Pandemic Preparedness</a:t>
            </a:r>
          </a:p>
        </p:txBody>
      </p:sp>
      <p:cxnSp>
        <p:nvCxnSpPr>
          <p:cNvPr id="7" name="Straight Connector 6">
            <a:extLst>
              <a:ext uri="{FF2B5EF4-FFF2-40B4-BE49-F238E27FC236}">
                <a16:creationId xmlns:a16="http://schemas.microsoft.com/office/drawing/2014/main" id="{5FEC7664-4E0B-A9C9-7213-38490CB57BB9}"/>
              </a:ext>
            </a:extLst>
          </p:cNvPr>
          <p:cNvCxnSpPr/>
          <p:nvPr/>
        </p:nvCxnSpPr>
        <p:spPr>
          <a:xfrm>
            <a:off x="838200" y="2934124"/>
            <a:ext cx="7560000"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99DB22D-FDAE-62B2-A87F-8CDF6742F265}"/>
              </a:ext>
            </a:extLst>
          </p:cNvPr>
          <p:cNvSpPr txBox="1"/>
          <p:nvPr/>
        </p:nvSpPr>
        <p:spPr>
          <a:xfrm>
            <a:off x="2841520" y="2272659"/>
            <a:ext cx="5506064" cy="461665"/>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767777"/>
                </a:solidFill>
                <a:effectLst/>
                <a:uLnTx/>
                <a:uFillTx/>
                <a:latin typeface="Calibre Light" panose="020B0303030202060203" pitchFamily="34" charset="77"/>
                <a:ea typeface="+mn-ea"/>
                <a:cs typeface="+mn-cs"/>
              </a:rPr>
              <a:t>The surge in investment post-COVID-19 presents a significant opportunity for innovators to shape future-ready, global health solutions.</a:t>
            </a:r>
          </a:p>
        </p:txBody>
      </p:sp>
      <p:sp>
        <p:nvSpPr>
          <p:cNvPr id="10" name="TextBox 9">
            <a:extLst>
              <a:ext uri="{FF2B5EF4-FFF2-40B4-BE49-F238E27FC236}">
                <a16:creationId xmlns:a16="http://schemas.microsoft.com/office/drawing/2014/main" id="{0DD1D6BF-47AC-E83F-BDCD-BB827F8ADE01}"/>
              </a:ext>
            </a:extLst>
          </p:cNvPr>
          <p:cNvSpPr txBox="1"/>
          <p:nvPr/>
        </p:nvSpPr>
        <p:spPr>
          <a:xfrm>
            <a:off x="838200" y="3179600"/>
            <a:ext cx="1905000" cy="464230"/>
          </a:xfrm>
          <a:prstGeom prst="rect">
            <a:avLst/>
          </a:prstGeom>
          <a:noFill/>
        </p:spPr>
        <p:txBody>
          <a:bodyPr wrap="square" anchor="ctr">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500" b="0" i="0" u="none" strike="noStrike" kern="1200" cap="none" spc="0" normalizeH="0" baseline="0" noProof="0">
                <a:ln>
                  <a:noFill/>
                </a:ln>
                <a:solidFill>
                  <a:srgbClr val="483491"/>
                </a:solidFill>
                <a:effectLst/>
                <a:uLnTx/>
                <a:uFillTx/>
                <a:latin typeface="Calibre Regular" panose="020B0503030202060203" pitchFamily="34" charset="77"/>
                <a:ea typeface="+mn-ea"/>
                <a:cs typeface="+mn-cs"/>
              </a:rPr>
              <a:t>Precision Medicine – The New Normal</a:t>
            </a:r>
          </a:p>
        </p:txBody>
      </p:sp>
      <p:cxnSp>
        <p:nvCxnSpPr>
          <p:cNvPr id="11" name="Straight Connector 10">
            <a:extLst>
              <a:ext uri="{FF2B5EF4-FFF2-40B4-BE49-F238E27FC236}">
                <a16:creationId xmlns:a16="http://schemas.microsoft.com/office/drawing/2014/main" id="{FB78EFEE-1FAB-3E82-A23C-9B5B1968C428}"/>
              </a:ext>
            </a:extLst>
          </p:cNvPr>
          <p:cNvCxnSpPr/>
          <p:nvPr/>
        </p:nvCxnSpPr>
        <p:spPr>
          <a:xfrm>
            <a:off x="838200" y="3848527"/>
            <a:ext cx="7560000"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03A8CFB-54F5-C404-9800-4EA5899ACB5A}"/>
              </a:ext>
            </a:extLst>
          </p:cNvPr>
          <p:cNvSpPr txBox="1"/>
          <p:nvPr/>
        </p:nvSpPr>
        <p:spPr>
          <a:xfrm>
            <a:off x="2841519" y="3084704"/>
            <a:ext cx="5506065" cy="646331"/>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767777"/>
                </a:solidFill>
                <a:effectLst/>
                <a:uLnTx/>
                <a:uFillTx/>
                <a:latin typeface="Calibre Light" panose="020B0303030202060203" pitchFamily="34" charset="77"/>
                <a:ea typeface="+mn-ea"/>
                <a:cs typeface="+mn-cs"/>
              </a:rPr>
              <a:t>The move within the pharmaceutical industry from broad-spectrum treatment to precision medicine demands innovative and affordable pharmaceutical and diagnostic solutions.</a:t>
            </a:r>
          </a:p>
        </p:txBody>
      </p:sp>
      <p:sp>
        <p:nvSpPr>
          <p:cNvPr id="13" name="TextBox 12">
            <a:extLst>
              <a:ext uri="{FF2B5EF4-FFF2-40B4-BE49-F238E27FC236}">
                <a16:creationId xmlns:a16="http://schemas.microsoft.com/office/drawing/2014/main" id="{9EA9BAE9-2B31-3E64-AF1A-A382ED7D17EE}"/>
              </a:ext>
            </a:extLst>
          </p:cNvPr>
          <p:cNvSpPr txBox="1"/>
          <p:nvPr/>
        </p:nvSpPr>
        <p:spPr>
          <a:xfrm>
            <a:off x="838200" y="4125501"/>
            <a:ext cx="2081980" cy="464230"/>
          </a:xfrm>
          <a:prstGeom prst="rect">
            <a:avLst/>
          </a:prstGeom>
          <a:noFill/>
        </p:spPr>
        <p:txBody>
          <a:bodyPr wrap="square" anchor="ctr">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500" b="0" i="0" u="none" strike="noStrike" kern="1200" cap="none" spc="0" normalizeH="0" baseline="0" noProof="0">
                <a:ln>
                  <a:noFill/>
                </a:ln>
                <a:solidFill>
                  <a:srgbClr val="483491"/>
                </a:solidFill>
                <a:effectLst/>
                <a:uLnTx/>
                <a:uFillTx/>
                <a:latin typeface="Calibre Regular" panose="020B0503030202060203" pitchFamily="34" charset="77"/>
                <a:ea typeface="+mn-ea"/>
                <a:cs typeface="+mn-cs"/>
              </a:rPr>
              <a:t>Battling Viral Evolution with Swift Innovation</a:t>
            </a:r>
          </a:p>
        </p:txBody>
      </p:sp>
      <p:cxnSp>
        <p:nvCxnSpPr>
          <p:cNvPr id="14" name="Straight Connector 13">
            <a:extLst>
              <a:ext uri="{FF2B5EF4-FFF2-40B4-BE49-F238E27FC236}">
                <a16:creationId xmlns:a16="http://schemas.microsoft.com/office/drawing/2014/main" id="{AD1D9837-E13B-6F0D-C697-9A8FBE7CFF10}"/>
              </a:ext>
            </a:extLst>
          </p:cNvPr>
          <p:cNvCxnSpPr/>
          <p:nvPr/>
        </p:nvCxnSpPr>
        <p:spPr>
          <a:xfrm>
            <a:off x="838200" y="4792428"/>
            <a:ext cx="7560000"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899E3778-BE87-A939-C974-422D9BD87358}"/>
              </a:ext>
            </a:extLst>
          </p:cNvPr>
          <p:cNvSpPr txBox="1"/>
          <p:nvPr/>
        </p:nvSpPr>
        <p:spPr>
          <a:xfrm>
            <a:off x="2841519" y="4142173"/>
            <a:ext cx="550606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767777"/>
                </a:solidFill>
                <a:effectLst/>
                <a:uLnTx/>
                <a:uFillTx/>
                <a:latin typeface="Calibre Light" panose="020B0303030202060203" pitchFamily="34" charset="77"/>
                <a:ea typeface="+mn-ea"/>
                <a:cs typeface="+mn-cs"/>
              </a:rPr>
              <a:t>The rapid evolution of pathogenic threats necessitates accelerated innovation in the design and production of therapeutics and prophylactics.</a:t>
            </a:r>
          </a:p>
        </p:txBody>
      </p:sp>
      <p:sp>
        <p:nvSpPr>
          <p:cNvPr id="17" name="TextBox 16">
            <a:extLst>
              <a:ext uri="{FF2B5EF4-FFF2-40B4-BE49-F238E27FC236}">
                <a16:creationId xmlns:a16="http://schemas.microsoft.com/office/drawing/2014/main" id="{CE5D28B5-F5E9-A2E8-6B0C-7E4E9FAA4EA2}"/>
              </a:ext>
            </a:extLst>
          </p:cNvPr>
          <p:cNvSpPr txBox="1"/>
          <p:nvPr/>
        </p:nvSpPr>
        <p:spPr>
          <a:xfrm>
            <a:off x="838200" y="5139933"/>
            <a:ext cx="1905000"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500" b="0" i="0" u="none" strike="noStrike" kern="1200" cap="none" spc="0" normalizeH="0" baseline="0" noProof="0">
                <a:ln>
                  <a:noFill/>
                </a:ln>
                <a:solidFill>
                  <a:srgbClr val="463092"/>
                </a:solidFill>
                <a:effectLst/>
                <a:uLnTx/>
                <a:uFillTx/>
                <a:latin typeface="Calibre Regular" panose="020B0503030202060203" pitchFamily="34" charset="77"/>
                <a:ea typeface="+mn-ea"/>
                <a:cs typeface="+mn-cs"/>
              </a:rPr>
              <a:t>Grey Matters</a:t>
            </a:r>
          </a:p>
        </p:txBody>
      </p:sp>
      <p:sp>
        <p:nvSpPr>
          <p:cNvPr id="19" name="TextBox 18">
            <a:extLst>
              <a:ext uri="{FF2B5EF4-FFF2-40B4-BE49-F238E27FC236}">
                <a16:creationId xmlns:a16="http://schemas.microsoft.com/office/drawing/2014/main" id="{E656C285-03A3-D630-CC0D-3FDEEDE71298}"/>
              </a:ext>
            </a:extLst>
          </p:cNvPr>
          <p:cNvSpPr txBox="1"/>
          <p:nvPr/>
        </p:nvSpPr>
        <p:spPr>
          <a:xfrm>
            <a:off x="2841518" y="4981019"/>
            <a:ext cx="550606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767777"/>
                </a:solidFill>
                <a:effectLst/>
                <a:uLnTx/>
                <a:uFillTx/>
                <a:latin typeface="Calibre Light" panose="020B0303030202060203" pitchFamily="34" charset="77"/>
                <a:ea typeface="+mn-ea"/>
                <a:cs typeface="+mn-cs"/>
              </a:rPr>
              <a:t>The increasing global senior population calls for adaptable healthcare strategies, leveraging pharmaceuticals and health tech for effective disease management and cost-effective interventions.</a:t>
            </a:r>
          </a:p>
        </p:txBody>
      </p:sp>
    </p:spTree>
    <p:extLst>
      <p:ext uri="{BB962C8B-B14F-4D97-AF65-F5344CB8AC3E}">
        <p14:creationId xmlns:p14="http://schemas.microsoft.com/office/powerpoint/2010/main" val="43288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00A2-6890-1B01-12D2-60CB2E472EDE}"/>
              </a:ext>
            </a:extLst>
          </p:cNvPr>
          <p:cNvSpPr>
            <a:spLocks noGrp="1"/>
          </p:cNvSpPr>
          <p:nvPr>
            <p:ph type="title"/>
          </p:nvPr>
        </p:nvSpPr>
        <p:spPr>
          <a:xfrm>
            <a:off x="838200" y="644533"/>
            <a:ext cx="10515600" cy="561975"/>
          </a:xfrm>
        </p:spPr>
        <p:txBody>
          <a:bodyPr>
            <a:normAutofit/>
          </a:bodyPr>
          <a:lstStyle/>
          <a:p>
            <a:pPr>
              <a:lnSpc>
                <a:spcPts val="2500"/>
              </a:lnSpc>
            </a:pPr>
            <a:r>
              <a:rPr lang="en-CA" sz="2500" b="1">
                <a:effectLst/>
              </a:rPr>
              <a:t>What Are Aptamers? How Can They Help?</a:t>
            </a:r>
            <a:endParaRPr lang="en-US" sz="2500" b="1"/>
          </a:p>
        </p:txBody>
      </p:sp>
      <p:sp>
        <p:nvSpPr>
          <p:cNvPr id="5" name="TextBox 4">
            <a:extLst>
              <a:ext uri="{FF2B5EF4-FFF2-40B4-BE49-F238E27FC236}">
                <a16:creationId xmlns:a16="http://schemas.microsoft.com/office/drawing/2014/main" id="{A0879507-6B17-9A11-96C2-519ACC10863B}"/>
              </a:ext>
            </a:extLst>
          </p:cNvPr>
          <p:cNvSpPr txBox="1"/>
          <p:nvPr/>
        </p:nvSpPr>
        <p:spPr>
          <a:xfrm>
            <a:off x="1231480" y="2726915"/>
            <a:ext cx="1905000" cy="323165"/>
          </a:xfrm>
          <a:prstGeom prst="rect">
            <a:avLst/>
          </a:prstGeom>
          <a:noFill/>
        </p:spPr>
        <p:txBody>
          <a:bodyPr wrap="square">
            <a:spAutoFit/>
          </a:bodyPr>
          <a:lstStyle/>
          <a:p>
            <a:r>
              <a:rPr lang="en-CA" sz="1500">
                <a:solidFill>
                  <a:srgbClr val="463092"/>
                </a:solidFill>
                <a:effectLst/>
                <a:latin typeface="Calibre Regular" panose="020B0503030202060203" pitchFamily="34" charset="77"/>
              </a:rPr>
              <a:t>Selection</a:t>
            </a:r>
          </a:p>
        </p:txBody>
      </p:sp>
      <p:cxnSp>
        <p:nvCxnSpPr>
          <p:cNvPr id="7" name="Straight Connector 6">
            <a:extLst>
              <a:ext uri="{FF2B5EF4-FFF2-40B4-BE49-F238E27FC236}">
                <a16:creationId xmlns:a16="http://schemas.microsoft.com/office/drawing/2014/main" id="{5FEC7664-4E0B-A9C9-7213-38490CB57BB9}"/>
              </a:ext>
            </a:extLst>
          </p:cNvPr>
          <p:cNvCxnSpPr/>
          <p:nvPr/>
        </p:nvCxnSpPr>
        <p:spPr>
          <a:xfrm>
            <a:off x="838200" y="3323308"/>
            <a:ext cx="5760000"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99DB22D-FDAE-62B2-A87F-8CDF6742F265}"/>
              </a:ext>
            </a:extLst>
          </p:cNvPr>
          <p:cNvSpPr txBox="1"/>
          <p:nvPr/>
        </p:nvSpPr>
        <p:spPr>
          <a:xfrm>
            <a:off x="2743200" y="2675962"/>
            <a:ext cx="3352800" cy="430887"/>
          </a:xfrm>
          <a:prstGeom prst="rect">
            <a:avLst/>
          </a:prstGeom>
          <a:noFill/>
        </p:spPr>
        <p:txBody>
          <a:bodyPr wrap="square">
            <a:spAutoFit/>
          </a:bodyPr>
          <a:lstStyle/>
          <a:p>
            <a:r>
              <a:rPr lang="en-CA" sz="1100">
                <a:solidFill>
                  <a:srgbClr val="767777"/>
                </a:solidFill>
                <a:effectLst/>
                <a:latin typeface="Calibre Light" panose="020B0303030202060203" pitchFamily="34" charset="77"/>
              </a:rPr>
              <a:t>Aptamers are single-stranded artificial DNA sequences selected in a lab to fit perfectly ​with a target molecule.</a:t>
            </a:r>
          </a:p>
        </p:txBody>
      </p:sp>
      <p:sp>
        <p:nvSpPr>
          <p:cNvPr id="10" name="TextBox 9">
            <a:extLst>
              <a:ext uri="{FF2B5EF4-FFF2-40B4-BE49-F238E27FC236}">
                <a16:creationId xmlns:a16="http://schemas.microsoft.com/office/drawing/2014/main" id="{0DD1D6BF-47AC-E83F-BDCD-BB827F8ADE01}"/>
              </a:ext>
            </a:extLst>
          </p:cNvPr>
          <p:cNvSpPr txBox="1"/>
          <p:nvPr/>
        </p:nvSpPr>
        <p:spPr>
          <a:xfrm>
            <a:off x="1231480" y="3641318"/>
            <a:ext cx="1905000" cy="323165"/>
          </a:xfrm>
          <a:prstGeom prst="rect">
            <a:avLst/>
          </a:prstGeom>
          <a:noFill/>
        </p:spPr>
        <p:txBody>
          <a:bodyPr wrap="square">
            <a:spAutoFit/>
          </a:bodyPr>
          <a:lstStyle/>
          <a:p>
            <a:r>
              <a:rPr lang="en-CA" sz="1500">
                <a:solidFill>
                  <a:srgbClr val="483491"/>
                </a:solidFill>
                <a:effectLst/>
                <a:latin typeface="Calibre Regular" panose="020B0503030202060203" pitchFamily="34" charset="77"/>
              </a:rPr>
              <a:t>Binding</a:t>
            </a:r>
          </a:p>
        </p:txBody>
      </p:sp>
      <p:cxnSp>
        <p:nvCxnSpPr>
          <p:cNvPr id="11" name="Straight Connector 10">
            <a:extLst>
              <a:ext uri="{FF2B5EF4-FFF2-40B4-BE49-F238E27FC236}">
                <a16:creationId xmlns:a16="http://schemas.microsoft.com/office/drawing/2014/main" id="{FB78EFEE-1FAB-3E82-A23C-9B5B1968C428}"/>
              </a:ext>
            </a:extLst>
          </p:cNvPr>
          <p:cNvCxnSpPr/>
          <p:nvPr/>
        </p:nvCxnSpPr>
        <p:spPr>
          <a:xfrm>
            <a:off x="838200" y="4237711"/>
            <a:ext cx="5760000"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03A8CFB-54F5-C404-9800-4EA5899ACB5A}"/>
              </a:ext>
            </a:extLst>
          </p:cNvPr>
          <p:cNvSpPr txBox="1"/>
          <p:nvPr/>
        </p:nvSpPr>
        <p:spPr>
          <a:xfrm>
            <a:off x="2743200" y="3588213"/>
            <a:ext cx="3352800" cy="430887"/>
          </a:xfrm>
          <a:prstGeom prst="rect">
            <a:avLst/>
          </a:prstGeom>
          <a:noFill/>
        </p:spPr>
        <p:txBody>
          <a:bodyPr wrap="square">
            <a:spAutoFit/>
          </a:bodyPr>
          <a:lstStyle/>
          <a:p>
            <a:r>
              <a:rPr lang="en-CA" sz="1100">
                <a:solidFill>
                  <a:srgbClr val="767777"/>
                </a:solidFill>
                <a:effectLst/>
                <a:latin typeface="Calibre Light" panose="020B0303030202060203" pitchFamily="34" charset="77"/>
              </a:rPr>
              <a:t>They stick tightly to their specific target, like a puzzle piece fitting into place.</a:t>
            </a:r>
          </a:p>
        </p:txBody>
      </p:sp>
      <p:sp>
        <p:nvSpPr>
          <p:cNvPr id="13" name="TextBox 12">
            <a:extLst>
              <a:ext uri="{FF2B5EF4-FFF2-40B4-BE49-F238E27FC236}">
                <a16:creationId xmlns:a16="http://schemas.microsoft.com/office/drawing/2014/main" id="{9EA9BAE9-2B31-3E64-AF1A-A382ED7D17EE}"/>
              </a:ext>
            </a:extLst>
          </p:cNvPr>
          <p:cNvSpPr txBox="1"/>
          <p:nvPr/>
        </p:nvSpPr>
        <p:spPr>
          <a:xfrm>
            <a:off x="1231480" y="4585219"/>
            <a:ext cx="1905000" cy="323165"/>
          </a:xfrm>
          <a:prstGeom prst="rect">
            <a:avLst/>
          </a:prstGeom>
          <a:noFill/>
        </p:spPr>
        <p:txBody>
          <a:bodyPr wrap="square">
            <a:spAutoFit/>
          </a:bodyPr>
          <a:lstStyle/>
          <a:p>
            <a:r>
              <a:rPr lang="en-CA" sz="1500">
                <a:solidFill>
                  <a:srgbClr val="463092"/>
                </a:solidFill>
                <a:effectLst/>
                <a:latin typeface="Calibre Regular" panose="020B0503030202060203" pitchFamily="34" charset="77"/>
              </a:rPr>
              <a:t>Manufacturing</a:t>
            </a:r>
          </a:p>
        </p:txBody>
      </p:sp>
      <p:sp>
        <p:nvSpPr>
          <p:cNvPr id="15" name="TextBox 14">
            <a:extLst>
              <a:ext uri="{FF2B5EF4-FFF2-40B4-BE49-F238E27FC236}">
                <a16:creationId xmlns:a16="http://schemas.microsoft.com/office/drawing/2014/main" id="{899E3778-BE87-A939-C974-422D9BD87358}"/>
              </a:ext>
            </a:extLst>
          </p:cNvPr>
          <p:cNvSpPr txBox="1"/>
          <p:nvPr/>
        </p:nvSpPr>
        <p:spPr>
          <a:xfrm>
            <a:off x="2743199" y="4531357"/>
            <a:ext cx="3451123" cy="430887"/>
          </a:xfrm>
          <a:prstGeom prst="rect">
            <a:avLst/>
          </a:prstGeom>
          <a:noFill/>
        </p:spPr>
        <p:txBody>
          <a:bodyPr wrap="square">
            <a:spAutoFit/>
          </a:bodyPr>
          <a:lstStyle/>
          <a:p>
            <a:r>
              <a:rPr lang="en-CA" sz="1100">
                <a:solidFill>
                  <a:srgbClr val="767777"/>
                </a:solidFill>
                <a:effectLst/>
                <a:latin typeface="Calibre Light" panose="020B0303030202060203" pitchFamily="34" charset="77"/>
              </a:rPr>
              <a:t>Aptamers are made in labs, allowing large-scale, cost-effective and high-quality production.​</a:t>
            </a:r>
          </a:p>
        </p:txBody>
      </p:sp>
      <p:sp>
        <p:nvSpPr>
          <p:cNvPr id="6" name="TextBox 5">
            <a:extLst>
              <a:ext uri="{FF2B5EF4-FFF2-40B4-BE49-F238E27FC236}">
                <a16:creationId xmlns:a16="http://schemas.microsoft.com/office/drawing/2014/main" id="{053C9087-FA17-C88F-D91A-0ACCEB33D715}"/>
              </a:ext>
            </a:extLst>
          </p:cNvPr>
          <p:cNvSpPr txBox="1"/>
          <p:nvPr/>
        </p:nvSpPr>
        <p:spPr>
          <a:xfrm>
            <a:off x="838200" y="1206161"/>
            <a:ext cx="5760000" cy="1015663"/>
          </a:xfrm>
          <a:prstGeom prst="rect">
            <a:avLst/>
          </a:prstGeom>
          <a:noFill/>
        </p:spPr>
        <p:txBody>
          <a:bodyPr wrap="square">
            <a:spAutoFit/>
          </a:bodyPr>
          <a:lstStyle/>
          <a:p>
            <a:r>
              <a:rPr lang="en-CA" sz="1500" err="1">
                <a:solidFill>
                  <a:srgbClr val="767777"/>
                </a:solidFill>
                <a:effectLst/>
                <a:latin typeface="Calibre Regular" panose="020B0503030202060203" pitchFamily="34" charset="77"/>
              </a:rPr>
              <a:t>ap·ta·mer</a:t>
            </a:r>
            <a:r>
              <a:rPr lang="en-CA" sz="1500">
                <a:solidFill>
                  <a:srgbClr val="767777"/>
                </a:solidFill>
                <a:effectLst/>
                <a:latin typeface="Calibre Regular" panose="020B0503030202060203" pitchFamily="34" charset="77"/>
              </a:rPr>
              <a:t>, noun</a:t>
            </a:r>
          </a:p>
          <a:p>
            <a:r>
              <a:rPr lang="en-CA" sz="1500">
                <a:solidFill>
                  <a:srgbClr val="767777"/>
                </a:solidFill>
                <a:effectLst/>
                <a:latin typeface="Calibre Light" panose="020B0303030202060203" pitchFamily="34" charset="77"/>
              </a:rPr>
              <a:t>Synthetic single-stranded DNA- or RNA-type molecules that are built from the same building blocks of human DNA or RNA. They can selectively bind to a target with high affinity and specificity.</a:t>
            </a:r>
          </a:p>
        </p:txBody>
      </p:sp>
      <p:sp>
        <p:nvSpPr>
          <p:cNvPr id="23" name="TextBox 22">
            <a:extLst>
              <a:ext uri="{FF2B5EF4-FFF2-40B4-BE49-F238E27FC236}">
                <a16:creationId xmlns:a16="http://schemas.microsoft.com/office/drawing/2014/main" id="{F0DF9E29-A673-C1F5-BE8F-3E0B2F48089C}"/>
              </a:ext>
            </a:extLst>
          </p:cNvPr>
          <p:cNvSpPr txBox="1"/>
          <p:nvPr/>
        </p:nvSpPr>
        <p:spPr>
          <a:xfrm>
            <a:off x="838200" y="2514194"/>
            <a:ext cx="481026" cy="861774"/>
          </a:xfrm>
          <a:prstGeom prst="rect">
            <a:avLst/>
          </a:prstGeom>
          <a:noFill/>
        </p:spPr>
        <p:txBody>
          <a:bodyPr wrap="square" anchor="ctr">
            <a:spAutoFit/>
          </a:bodyPr>
          <a:lstStyle/>
          <a:p>
            <a:r>
              <a:rPr lang="en-CA" sz="5000" b="1">
                <a:solidFill>
                  <a:srgbClr val="FFC846"/>
                </a:solidFill>
                <a:effectLst/>
                <a:latin typeface="Calibre Semibold" panose="020B0503030202060203" pitchFamily="34" charset="77"/>
              </a:rPr>
              <a:t>1</a:t>
            </a:r>
          </a:p>
        </p:txBody>
      </p:sp>
      <p:sp>
        <p:nvSpPr>
          <p:cNvPr id="24" name="TextBox 23">
            <a:extLst>
              <a:ext uri="{FF2B5EF4-FFF2-40B4-BE49-F238E27FC236}">
                <a16:creationId xmlns:a16="http://schemas.microsoft.com/office/drawing/2014/main" id="{9822C5FF-FF9D-1B9D-679A-C49B11FC63D4}"/>
              </a:ext>
            </a:extLst>
          </p:cNvPr>
          <p:cNvSpPr txBox="1"/>
          <p:nvPr/>
        </p:nvSpPr>
        <p:spPr>
          <a:xfrm>
            <a:off x="838200" y="3428594"/>
            <a:ext cx="481026" cy="861774"/>
          </a:xfrm>
          <a:prstGeom prst="rect">
            <a:avLst/>
          </a:prstGeom>
          <a:noFill/>
        </p:spPr>
        <p:txBody>
          <a:bodyPr wrap="square" anchor="ctr">
            <a:spAutoFit/>
          </a:bodyPr>
          <a:lstStyle/>
          <a:p>
            <a:r>
              <a:rPr lang="en-CA" sz="5000" b="1">
                <a:solidFill>
                  <a:srgbClr val="FFC846"/>
                </a:solidFill>
                <a:effectLst/>
                <a:latin typeface="Calibre Semibold" panose="020B0503030202060203" pitchFamily="34" charset="77"/>
              </a:rPr>
              <a:t>2</a:t>
            </a:r>
          </a:p>
        </p:txBody>
      </p:sp>
      <p:sp>
        <p:nvSpPr>
          <p:cNvPr id="25" name="TextBox 24">
            <a:extLst>
              <a:ext uri="{FF2B5EF4-FFF2-40B4-BE49-F238E27FC236}">
                <a16:creationId xmlns:a16="http://schemas.microsoft.com/office/drawing/2014/main" id="{687FB804-E864-57A2-F3C6-820DACF02BCE}"/>
              </a:ext>
            </a:extLst>
          </p:cNvPr>
          <p:cNvSpPr txBox="1"/>
          <p:nvPr/>
        </p:nvSpPr>
        <p:spPr>
          <a:xfrm>
            <a:off x="838200" y="4342996"/>
            <a:ext cx="481026" cy="861774"/>
          </a:xfrm>
          <a:prstGeom prst="rect">
            <a:avLst/>
          </a:prstGeom>
          <a:noFill/>
        </p:spPr>
        <p:txBody>
          <a:bodyPr wrap="square" anchor="ctr">
            <a:spAutoFit/>
          </a:bodyPr>
          <a:lstStyle/>
          <a:p>
            <a:r>
              <a:rPr lang="en-CA" sz="5000" b="1">
                <a:solidFill>
                  <a:srgbClr val="FFC846"/>
                </a:solidFill>
                <a:effectLst/>
                <a:latin typeface="Calibre Semibold" panose="020B0503030202060203" pitchFamily="34" charset="77"/>
              </a:rPr>
              <a:t>3</a:t>
            </a:r>
          </a:p>
        </p:txBody>
      </p:sp>
      <p:pic>
        <p:nvPicPr>
          <p:cNvPr id="28" name="Picture 27" descr="A close-up of a dna&#10;&#10;Description automatically generated">
            <a:extLst>
              <a:ext uri="{FF2B5EF4-FFF2-40B4-BE49-F238E27FC236}">
                <a16:creationId xmlns:a16="http://schemas.microsoft.com/office/drawing/2014/main" id="{F366B980-9287-F9E3-FDD1-CA8D8F0062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3072" y="-629264"/>
            <a:ext cx="7833698" cy="7615084"/>
          </a:xfrm>
          <a:prstGeom prst="rect">
            <a:avLst/>
          </a:prstGeom>
        </p:spPr>
      </p:pic>
    </p:spTree>
    <p:extLst>
      <p:ext uri="{BB962C8B-B14F-4D97-AF65-F5344CB8AC3E}">
        <p14:creationId xmlns:p14="http://schemas.microsoft.com/office/powerpoint/2010/main" val="381069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00A2-6890-1B01-12D2-60CB2E472EDE}"/>
              </a:ext>
            </a:extLst>
          </p:cNvPr>
          <p:cNvSpPr>
            <a:spLocks noGrp="1"/>
          </p:cNvSpPr>
          <p:nvPr>
            <p:ph type="title"/>
          </p:nvPr>
        </p:nvSpPr>
        <p:spPr>
          <a:xfrm>
            <a:off x="838200" y="619135"/>
            <a:ext cx="10515600" cy="561975"/>
          </a:xfrm>
        </p:spPr>
        <p:txBody>
          <a:bodyPr>
            <a:normAutofit/>
          </a:bodyPr>
          <a:lstStyle/>
          <a:p>
            <a:pPr>
              <a:lnSpc>
                <a:spcPts val="2500"/>
              </a:lnSpc>
            </a:pPr>
            <a:r>
              <a:rPr lang="en-CA" sz="2500" b="1">
                <a:effectLst/>
              </a:rPr>
              <a:t>Current uses of Aptamers</a:t>
            </a:r>
            <a:endParaRPr lang="en-US" sz="2500" b="1"/>
          </a:p>
        </p:txBody>
      </p:sp>
      <p:sp>
        <p:nvSpPr>
          <p:cNvPr id="5" name="TextBox 4">
            <a:extLst>
              <a:ext uri="{FF2B5EF4-FFF2-40B4-BE49-F238E27FC236}">
                <a16:creationId xmlns:a16="http://schemas.microsoft.com/office/drawing/2014/main" id="{A0879507-6B17-9A11-96C2-519ACC10863B}"/>
              </a:ext>
            </a:extLst>
          </p:cNvPr>
          <p:cNvSpPr txBox="1"/>
          <p:nvPr/>
        </p:nvSpPr>
        <p:spPr>
          <a:xfrm>
            <a:off x="838199" y="2265362"/>
            <a:ext cx="1560872" cy="553998"/>
          </a:xfrm>
          <a:prstGeom prst="rect">
            <a:avLst/>
          </a:prstGeom>
          <a:noFill/>
        </p:spPr>
        <p:txBody>
          <a:bodyPr wrap="square">
            <a:spAutoFit/>
          </a:bodyPr>
          <a:lstStyle/>
          <a:p>
            <a:r>
              <a:rPr lang="en-CA" sz="1500">
                <a:solidFill>
                  <a:srgbClr val="463092"/>
                </a:solidFill>
                <a:effectLst/>
                <a:latin typeface="Calibre Regular" panose="020B0503030202060203" pitchFamily="34" charset="77"/>
              </a:rPr>
              <a:t>Aptamers in Cancer Diagnosis</a:t>
            </a:r>
          </a:p>
        </p:txBody>
      </p:sp>
      <p:cxnSp>
        <p:nvCxnSpPr>
          <p:cNvPr id="7" name="Straight Connector 6">
            <a:extLst>
              <a:ext uri="{FF2B5EF4-FFF2-40B4-BE49-F238E27FC236}">
                <a16:creationId xmlns:a16="http://schemas.microsoft.com/office/drawing/2014/main" id="{5FEC7664-4E0B-A9C9-7213-38490CB57BB9}"/>
              </a:ext>
            </a:extLst>
          </p:cNvPr>
          <p:cNvCxnSpPr/>
          <p:nvPr/>
        </p:nvCxnSpPr>
        <p:spPr>
          <a:xfrm>
            <a:off x="838200" y="2978364"/>
            <a:ext cx="6120000"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99DB22D-FDAE-62B2-A87F-8CDF6742F265}"/>
              </a:ext>
            </a:extLst>
          </p:cNvPr>
          <p:cNvSpPr txBox="1"/>
          <p:nvPr/>
        </p:nvSpPr>
        <p:spPr>
          <a:xfrm>
            <a:off x="2743199" y="2242279"/>
            <a:ext cx="4214999" cy="600164"/>
          </a:xfrm>
          <a:prstGeom prst="rect">
            <a:avLst/>
          </a:prstGeom>
          <a:noFill/>
        </p:spPr>
        <p:txBody>
          <a:bodyPr wrap="square">
            <a:spAutoFit/>
          </a:bodyPr>
          <a:lstStyle/>
          <a:p>
            <a:r>
              <a:rPr lang="en-CA" sz="1100">
                <a:solidFill>
                  <a:srgbClr val="767777"/>
                </a:solidFill>
                <a:effectLst/>
                <a:latin typeface="Calibre Light" panose="020B0303030202060203" pitchFamily="34" charset="77"/>
              </a:rPr>
              <a:t>Aptamers offer high sensitivity in early cancer diagnosis, have versatile applications in imaging, and display promise in targeted drug delivery, making them a compelling investment for advancing cancer therapies.</a:t>
            </a:r>
          </a:p>
        </p:txBody>
      </p:sp>
      <p:sp>
        <p:nvSpPr>
          <p:cNvPr id="10" name="TextBox 9">
            <a:extLst>
              <a:ext uri="{FF2B5EF4-FFF2-40B4-BE49-F238E27FC236}">
                <a16:creationId xmlns:a16="http://schemas.microsoft.com/office/drawing/2014/main" id="{0DD1D6BF-47AC-E83F-BDCD-BB827F8ADE01}"/>
              </a:ext>
            </a:extLst>
          </p:cNvPr>
          <p:cNvSpPr txBox="1"/>
          <p:nvPr/>
        </p:nvSpPr>
        <p:spPr>
          <a:xfrm>
            <a:off x="838198" y="3181713"/>
            <a:ext cx="1905001" cy="553998"/>
          </a:xfrm>
          <a:prstGeom prst="rect">
            <a:avLst/>
          </a:prstGeom>
          <a:noFill/>
        </p:spPr>
        <p:txBody>
          <a:bodyPr wrap="square">
            <a:spAutoFit/>
          </a:bodyPr>
          <a:lstStyle/>
          <a:p>
            <a:r>
              <a:rPr lang="en-CA" sz="1500">
                <a:solidFill>
                  <a:srgbClr val="483491"/>
                </a:solidFill>
                <a:effectLst/>
                <a:latin typeface="Calibre Regular" panose="020B0503030202060203" pitchFamily="34" charset="77"/>
              </a:rPr>
              <a:t>Aptamers in Infectious Disease Diagnosis</a:t>
            </a:r>
          </a:p>
        </p:txBody>
      </p:sp>
      <p:sp>
        <p:nvSpPr>
          <p:cNvPr id="12" name="TextBox 11">
            <a:extLst>
              <a:ext uri="{FF2B5EF4-FFF2-40B4-BE49-F238E27FC236}">
                <a16:creationId xmlns:a16="http://schemas.microsoft.com/office/drawing/2014/main" id="{203A8CFB-54F5-C404-9800-4EA5899ACB5A}"/>
              </a:ext>
            </a:extLst>
          </p:cNvPr>
          <p:cNvSpPr txBox="1"/>
          <p:nvPr/>
        </p:nvSpPr>
        <p:spPr>
          <a:xfrm>
            <a:off x="2743200" y="3243269"/>
            <a:ext cx="4214998" cy="430887"/>
          </a:xfrm>
          <a:prstGeom prst="rect">
            <a:avLst/>
          </a:prstGeom>
          <a:noFill/>
        </p:spPr>
        <p:txBody>
          <a:bodyPr wrap="square">
            <a:spAutoFit/>
          </a:bodyPr>
          <a:lstStyle/>
          <a:p>
            <a:r>
              <a:rPr lang="en-CA" sz="1100">
                <a:solidFill>
                  <a:srgbClr val="767777"/>
                </a:solidFill>
                <a:effectLst/>
                <a:latin typeface="Calibre Light" panose="020B0303030202060203" pitchFamily="34" charset="77"/>
              </a:rPr>
              <a:t>Aptamers offer the potential for rapid and accurate diagnosis of a wide range of infectious agents, from bacteria (e.g., E. coli) and viruses (e.g., COVID-19).</a:t>
            </a:r>
          </a:p>
        </p:txBody>
      </p:sp>
      <p:sp>
        <p:nvSpPr>
          <p:cNvPr id="6" name="TextBox 5">
            <a:extLst>
              <a:ext uri="{FF2B5EF4-FFF2-40B4-BE49-F238E27FC236}">
                <a16:creationId xmlns:a16="http://schemas.microsoft.com/office/drawing/2014/main" id="{053C9087-FA17-C88F-D91A-0ACCEB33D715}"/>
              </a:ext>
            </a:extLst>
          </p:cNvPr>
          <p:cNvSpPr txBox="1"/>
          <p:nvPr/>
        </p:nvSpPr>
        <p:spPr>
          <a:xfrm>
            <a:off x="838199" y="1180763"/>
            <a:ext cx="6211529" cy="784830"/>
          </a:xfrm>
          <a:prstGeom prst="rect">
            <a:avLst/>
          </a:prstGeom>
          <a:noFill/>
        </p:spPr>
        <p:txBody>
          <a:bodyPr wrap="square">
            <a:spAutoFit/>
          </a:bodyPr>
          <a:lstStyle/>
          <a:p>
            <a:r>
              <a:rPr lang="en-CA" sz="1500">
                <a:solidFill>
                  <a:srgbClr val="767777"/>
                </a:solidFill>
                <a:effectLst/>
                <a:latin typeface="Calibre Light" panose="020B0303030202060203" pitchFamily="34" charset="77"/>
              </a:rPr>
              <a:t>In 2004, </a:t>
            </a:r>
            <a:r>
              <a:rPr lang="en-CA" sz="1500" err="1">
                <a:solidFill>
                  <a:srgbClr val="767777"/>
                </a:solidFill>
                <a:effectLst/>
                <a:latin typeface="Calibre Light" panose="020B0303030202060203" pitchFamily="34" charset="77"/>
              </a:rPr>
              <a:t>Macugen</a:t>
            </a:r>
            <a:r>
              <a:rPr lang="en-CA" sz="1500">
                <a:solidFill>
                  <a:srgbClr val="767777"/>
                </a:solidFill>
                <a:effectLst/>
                <a:latin typeface="Calibre Light" panose="020B0303030202060203" pitchFamily="34" charset="77"/>
              </a:rPr>
              <a:t> was the first aptamer-based therapeutic approved by the FDA. The therapy targeted VEGF to prevent macular degeneration. Currently, there are over 11 aptamer-based therapeutics in clinical trials.</a:t>
            </a:r>
          </a:p>
        </p:txBody>
      </p:sp>
      <p:pic>
        <p:nvPicPr>
          <p:cNvPr id="28" name="Picture 27" descr="A close-up of a dna&#10;&#10;Description automatically generated">
            <a:extLst>
              <a:ext uri="{FF2B5EF4-FFF2-40B4-BE49-F238E27FC236}">
                <a16:creationId xmlns:a16="http://schemas.microsoft.com/office/drawing/2014/main" id="{F366B980-9287-F9E3-FDD1-CA8D8F0062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3072" y="-629264"/>
            <a:ext cx="7833698" cy="7615084"/>
          </a:xfrm>
          <a:prstGeom prst="rect">
            <a:avLst/>
          </a:prstGeom>
        </p:spPr>
      </p:pic>
      <p:sp>
        <p:nvSpPr>
          <p:cNvPr id="4" name="TextBox 3">
            <a:extLst>
              <a:ext uri="{FF2B5EF4-FFF2-40B4-BE49-F238E27FC236}">
                <a16:creationId xmlns:a16="http://schemas.microsoft.com/office/drawing/2014/main" id="{BFF318D0-2B39-B524-A11F-897027241FA0}"/>
              </a:ext>
            </a:extLst>
          </p:cNvPr>
          <p:cNvSpPr txBox="1"/>
          <p:nvPr/>
        </p:nvSpPr>
        <p:spPr>
          <a:xfrm>
            <a:off x="838198" y="5956252"/>
            <a:ext cx="7086602" cy="215444"/>
          </a:xfrm>
          <a:prstGeom prst="rect">
            <a:avLst/>
          </a:prstGeom>
          <a:noFill/>
        </p:spPr>
        <p:txBody>
          <a:bodyPr wrap="square">
            <a:spAutoFit/>
          </a:bodyPr>
          <a:lstStyle/>
          <a:p>
            <a:r>
              <a:rPr lang="en-CA" sz="800">
                <a:solidFill>
                  <a:srgbClr val="767777"/>
                </a:solidFill>
                <a:effectLst/>
                <a:latin typeface="Calibre Light" panose="020B0303030202060203" pitchFamily="34" charset="77"/>
              </a:rPr>
              <a:t>https://www.ncbi.nlm.nih.gov/pmc/articles/PMC7407196/#:~:text=Many%20of%20the%20aptamers%20in,protein%E2%80%93receptor%E2%80%93ligand%20interaction, 2020</a:t>
            </a:r>
          </a:p>
        </p:txBody>
      </p:sp>
      <p:cxnSp>
        <p:nvCxnSpPr>
          <p:cNvPr id="3" name="Straight Connector 2">
            <a:extLst>
              <a:ext uri="{FF2B5EF4-FFF2-40B4-BE49-F238E27FC236}">
                <a16:creationId xmlns:a16="http://schemas.microsoft.com/office/drawing/2014/main" id="{D018FFD0-2C86-D214-6D11-D1DED10DEB2C}"/>
              </a:ext>
            </a:extLst>
          </p:cNvPr>
          <p:cNvCxnSpPr/>
          <p:nvPr/>
        </p:nvCxnSpPr>
        <p:spPr>
          <a:xfrm>
            <a:off x="838198" y="4022432"/>
            <a:ext cx="6120000"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B69FAD44-D80E-7F1C-89FF-978BDE80ECD3}"/>
              </a:ext>
            </a:extLst>
          </p:cNvPr>
          <p:cNvSpPr txBox="1"/>
          <p:nvPr/>
        </p:nvSpPr>
        <p:spPr>
          <a:xfrm>
            <a:off x="838196" y="4225781"/>
            <a:ext cx="1905001" cy="553998"/>
          </a:xfrm>
          <a:prstGeom prst="rect">
            <a:avLst/>
          </a:prstGeom>
          <a:noFill/>
        </p:spPr>
        <p:txBody>
          <a:bodyPr wrap="square">
            <a:spAutoFit/>
          </a:bodyPr>
          <a:lstStyle/>
          <a:p>
            <a:r>
              <a:rPr lang="en-US" sz="1500">
                <a:solidFill>
                  <a:srgbClr val="483491"/>
                </a:solidFill>
                <a:latin typeface="Calibre Regular" panose="020B0503030202060203" pitchFamily="34" charset="77"/>
              </a:rPr>
              <a:t>A</a:t>
            </a:r>
            <a:r>
              <a:rPr lang="en-CA" sz="1500" err="1">
                <a:solidFill>
                  <a:srgbClr val="483491"/>
                </a:solidFill>
                <a:latin typeface="Calibre Regular" panose="020B0503030202060203" pitchFamily="34" charset="77"/>
              </a:rPr>
              <a:t>ptamer</a:t>
            </a:r>
            <a:r>
              <a:rPr lang="en-CA" sz="1500">
                <a:solidFill>
                  <a:srgbClr val="483491"/>
                </a:solidFill>
                <a:latin typeface="Calibre Regular" panose="020B0503030202060203" pitchFamily="34" charset="77"/>
              </a:rPr>
              <a:t> for Geographic Atrophy</a:t>
            </a:r>
            <a:endParaRPr lang="en-CA" sz="1500">
              <a:solidFill>
                <a:srgbClr val="483491"/>
              </a:solidFill>
              <a:effectLst/>
              <a:latin typeface="Calibre Regular" panose="020B0503030202060203" pitchFamily="34" charset="77"/>
            </a:endParaRPr>
          </a:p>
        </p:txBody>
      </p:sp>
      <p:sp>
        <p:nvSpPr>
          <p:cNvPr id="11" name="TextBox 10">
            <a:extLst>
              <a:ext uri="{FF2B5EF4-FFF2-40B4-BE49-F238E27FC236}">
                <a16:creationId xmlns:a16="http://schemas.microsoft.com/office/drawing/2014/main" id="{7392BA92-DEF7-F542-E610-5EF86E4E9D3F}"/>
              </a:ext>
            </a:extLst>
          </p:cNvPr>
          <p:cNvSpPr txBox="1"/>
          <p:nvPr/>
        </p:nvSpPr>
        <p:spPr>
          <a:xfrm>
            <a:off x="2743198" y="4287337"/>
            <a:ext cx="4215000" cy="600164"/>
          </a:xfrm>
          <a:prstGeom prst="rect">
            <a:avLst/>
          </a:prstGeom>
          <a:noFill/>
        </p:spPr>
        <p:txBody>
          <a:bodyPr wrap="square">
            <a:spAutoFit/>
          </a:bodyPr>
          <a:lstStyle/>
          <a:p>
            <a:r>
              <a:rPr lang="en-US" sz="1100">
                <a:solidFill>
                  <a:srgbClr val="767777"/>
                </a:solidFill>
                <a:latin typeface="Calibre Light" panose="020B0303030202060203" pitchFamily="34" charset="77"/>
              </a:rPr>
              <a:t>I</a:t>
            </a:r>
            <a:r>
              <a:rPr lang="en-CA" sz="1100">
                <a:solidFill>
                  <a:srgbClr val="767777"/>
                </a:solidFill>
                <a:latin typeface="Calibre Light" panose="020B0303030202060203" pitchFamily="34" charset="77"/>
              </a:rPr>
              <a:t>n August 2023, </a:t>
            </a:r>
            <a:r>
              <a:rPr lang="en-CA" sz="1100" err="1">
                <a:solidFill>
                  <a:srgbClr val="767777"/>
                </a:solidFill>
                <a:latin typeface="Calibre Light" panose="020B0303030202060203" pitchFamily="34" charset="77"/>
              </a:rPr>
              <a:t>Iveric</a:t>
            </a:r>
            <a:r>
              <a:rPr lang="en-CA" sz="1100">
                <a:solidFill>
                  <a:srgbClr val="767777"/>
                </a:solidFill>
                <a:latin typeface="Calibre Light" panose="020B0303030202060203" pitchFamily="34" charset="77"/>
              </a:rPr>
              <a:t> Bio received FDA approval for </a:t>
            </a:r>
            <a:r>
              <a:rPr lang="en-US" sz="1100">
                <a:solidFill>
                  <a:srgbClr val="767777"/>
                </a:solidFill>
                <a:latin typeface="Calibre Light" panose="020B0303030202060203" pitchFamily="34" charset="77"/>
              </a:rPr>
              <a:t>IZERVAY™ (</a:t>
            </a:r>
            <a:r>
              <a:rPr lang="en-US" sz="1100" err="1">
                <a:solidFill>
                  <a:srgbClr val="767777"/>
                </a:solidFill>
                <a:latin typeface="Calibre Light" panose="020B0303030202060203" pitchFamily="34" charset="77"/>
              </a:rPr>
              <a:t>Avacincaptad</a:t>
            </a:r>
            <a:r>
              <a:rPr lang="en-US" sz="1100">
                <a:solidFill>
                  <a:srgbClr val="767777"/>
                </a:solidFill>
                <a:latin typeface="Calibre Light" panose="020B0303030202060203" pitchFamily="34" charset="77"/>
              </a:rPr>
              <a:t> Pegol Intravitreal Solution), a new treatment for geographic atrophy</a:t>
            </a:r>
            <a:r>
              <a:rPr lang="en-CA" sz="1100">
                <a:solidFill>
                  <a:srgbClr val="767777"/>
                </a:solidFill>
                <a:latin typeface="Calibre Light" panose="020B0303030202060203" pitchFamily="34" charset="77"/>
              </a:rPr>
              <a:t> </a:t>
            </a:r>
            <a:endParaRPr lang="en-CA" sz="1100">
              <a:solidFill>
                <a:srgbClr val="767777"/>
              </a:solidFill>
              <a:effectLst/>
              <a:latin typeface="Calibre Light" panose="020B0303030202060203" pitchFamily="34" charset="77"/>
            </a:endParaRPr>
          </a:p>
        </p:txBody>
      </p:sp>
      <p:cxnSp>
        <p:nvCxnSpPr>
          <p:cNvPr id="13" name="Straight Connector 12">
            <a:extLst>
              <a:ext uri="{FF2B5EF4-FFF2-40B4-BE49-F238E27FC236}">
                <a16:creationId xmlns:a16="http://schemas.microsoft.com/office/drawing/2014/main" id="{8F8B889F-3CFD-BDB2-90B9-13144B6F4B4A}"/>
              </a:ext>
            </a:extLst>
          </p:cNvPr>
          <p:cNvCxnSpPr/>
          <p:nvPr/>
        </p:nvCxnSpPr>
        <p:spPr>
          <a:xfrm>
            <a:off x="838198" y="5044683"/>
            <a:ext cx="6120000"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F2FCB0F-DB61-47BE-A31B-27F4642859F8}"/>
              </a:ext>
            </a:extLst>
          </p:cNvPr>
          <p:cNvSpPr txBox="1"/>
          <p:nvPr/>
        </p:nvSpPr>
        <p:spPr>
          <a:xfrm>
            <a:off x="838196" y="5248032"/>
            <a:ext cx="1905001" cy="553998"/>
          </a:xfrm>
          <a:prstGeom prst="rect">
            <a:avLst/>
          </a:prstGeom>
          <a:noFill/>
        </p:spPr>
        <p:txBody>
          <a:bodyPr wrap="square">
            <a:spAutoFit/>
          </a:bodyPr>
          <a:lstStyle/>
          <a:p>
            <a:r>
              <a:rPr lang="en-US" sz="1500">
                <a:solidFill>
                  <a:srgbClr val="483491"/>
                </a:solidFill>
                <a:effectLst/>
                <a:latin typeface="Calibre Regular" panose="020B0503030202060203" pitchFamily="34" charset="77"/>
              </a:rPr>
              <a:t>First Landmark Transaction</a:t>
            </a:r>
            <a:endParaRPr lang="en-CA" sz="1500">
              <a:solidFill>
                <a:srgbClr val="483491"/>
              </a:solidFill>
              <a:effectLst/>
              <a:latin typeface="Calibre Regular" panose="020B0503030202060203" pitchFamily="34" charset="77"/>
            </a:endParaRPr>
          </a:p>
        </p:txBody>
      </p:sp>
      <p:sp>
        <p:nvSpPr>
          <p:cNvPr id="15" name="TextBox 14">
            <a:extLst>
              <a:ext uri="{FF2B5EF4-FFF2-40B4-BE49-F238E27FC236}">
                <a16:creationId xmlns:a16="http://schemas.microsoft.com/office/drawing/2014/main" id="{262D74ED-5DC0-ADE8-2E68-C7766365F70E}"/>
              </a:ext>
            </a:extLst>
          </p:cNvPr>
          <p:cNvSpPr txBox="1"/>
          <p:nvPr/>
        </p:nvSpPr>
        <p:spPr>
          <a:xfrm>
            <a:off x="2743198" y="5309588"/>
            <a:ext cx="4306530" cy="261610"/>
          </a:xfrm>
          <a:prstGeom prst="rect">
            <a:avLst/>
          </a:prstGeom>
          <a:noFill/>
        </p:spPr>
        <p:txBody>
          <a:bodyPr wrap="square">
            <a:spAutoFit/>
          </a:bodyPr>
          <a:lstStyle/>
          <a:p>
            <a:r>
              <a:rPr lang="en-US" sz="1100">
                <a:solidFill>
                  <a:srgbClr val="767777"/>
                </a:solidFill>
                <a:latin typeface="Calibre Light" panose="020B0303030202060203" pitchFamily="34" charset="77"/>
              </a:rPr>
              <a:t>I</a:t>
            </a:r>
            <a:r>
              <a:rPr lang="en-CA" sz="1100">
                <a:solidFill>
                  <a:srgbClr val="767777"/>
                </a:solidFill>
                <a:latin typeface="Calibre Light" panose="020B0303030202060203" pitchFamily="34" charset="77"/>
              </a:rPr>
              <a:t>n July 2023, Astellas completed the acquisition of </a:t>
            </a:r>
            <a:r>
              <a:rPr lang="en-CA" sz="1100" err="1">
                <a:solidFill>
                  <a:srgbClr val="767777"/>
                </a:solidFill>
                <a:latin typeface="Calibre Light" panose="020B0303030202060203" pitchFamily="34" charset="77"/>
              </a:rPr>
              <a:t>Iveric</a:t>
            </a:r>
            <a:r>
              <a:rPr lang="en-CA" sz="1100">
                <a:solidFill>
                  <a:srgbClr val="767777"/>
                </a:solidFill>
                <a:latin typeface="Calibre Light" panose="020B0303030202060203" pitchFamily="34" charset="77"/>
              </a:rPr>
              <a:t> Bio for US$5.9B</a:t>
            </a:r>
            <a:endParaRPr lang="en-CA" sz="1100">
              <a:solidFill>
                <a:srgbClr val="767777"/>
              </a:solidFill>
              <a:effectLst/>
              <a:latin typeface="Calibre Light" panose="020B0303030202060203" pitchFamily="34" charset="77"/>
            </a:endParaRPr>
          </a:p>
        </p:txBody>
      </p:sp>
    </p:spTree>
    <p:extLst>
      <p:ext uri="{BB962C8B-B14F-4D97-AF65-F5344CB8AC3E}">
        <p14:creationId xmlns:p14="http://schemas.microsoft.com/office/powerpoint/2010/main" val="197503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00A2-6890-1B01-12D2-60CB2E472EDE}"/>
              </a:ext>
            </a:extLst>
          </p:cNvPr>
          <p:cNvSpPr>
            <a:spLocks noGrp="1"/>
          </p:cNvSpPr>
          <p:nvPr>
            <p:ph type="title"/>
          </p:nvPr>
        </p:nvSpPr>
        <p:spPr>
          <a:xfrm>
            <a:off x="838200" y="619135"/>
            <a:ext cx="5760000" cy="561975"/>
          </a:xfrm>
        </p:spPr>
        <p:txBody>
          <a:bodyPr>
            <a:normAutofit fontScale="90000"/>
          </a:bodyPr>
          <a:lstStyle/>
          <a:p>
            <a:pPr>
              <a:lnSpc>
                <a:spcPts val="2500"/>
              </a:lnSpc>
            </a:pPr>
            <a:r>
              <a:rPr lang="en-CA" sz="2500" b="1">
                <a:effectLst/>
              </a:rPr>
              <a:t>Potential Advantages of Aptamer-Based Therapies Over Antibody Treatments</a:t>
            </a:r>
            <a:endParaRPr lang="en-US" sz="2500" b="1"/>
          </a:p>
        </p:txBody>
      </p:sp>
      <p:sp>
        <p:nvSpPr>
          <p:cNvPr id="6" name="TextBox 5">
            <a:extLst>
              <a:ext uri="{FF2B5EF4-FFF2-40B4-BE49-F238E27FC236}">
                <a16:creationId xmlns:a16="http://schemas.microsoft.com/office/drawing/2014/main" id="{053C9087-FA17-C88F-D91A-0ACCEB33D715}"/>
              </a:ext>
            </a:extLst>
          </p:cNvPr>
          <p:cNvSpPr txBox="1"/>
          <p:nvPr/>
        </p:nvSpPr>
        <p:spPr>
          <a:xfrm>
            <a:off x="838199" y="1333528"/>
            <a:ext cx="5617559" cy="553998"/>
          </a:xfrm>
          <a:prstGeom prst="rect">
            <a:avLst/>
          </a:prstGeom>
          <a:noFill/>
        </p:spPr>
        <p:txBody>
          <a:bodyPr wrap="square">
            <a:spAutoFit/>
          </a:bodyPr>
          <a:lstStyle/>
          <a:p>
            <a:r>
              <a:rPr lang="en-CA" sz="1500">
                <a:solidFill>
                  <a:srgbClr val="767777"/>
                </a:solidFill>
                <a:effectLst/>
                <a:latin typeface="Calibre"/>
              </a:rPr>
              <a:t>Compared to monoclonal antibodies, aptamers have the potential to outperform across the board.</a:t>
            </a:r>
          </a:p>
        </p:txBody>
      </p:sp>
      <p:grpSp>
        <p:nvGrpSpPr>
          <p:cNvPr id="52" name="Group 51">
            <a:extLst>
              <a:ext uri="{FF2B5EF4-FFF2-40B4-BE49-F238E27FC236}">
                <a16:creationId xmlns:a16="http://schemas.microsoft.com/office/drawing/2014/main" id="{AEB34BCA-CD6C-2CCF-F880-735B8BEE3E5A}"/>
              </a:ext>
            </a:extLst>
          </p:cNvPr>
          <p:cNvGrpSpPr/>
          <p:nvPr/>
        </p:nvGrpSpPr>
        <p:grpSpPr>
          <a:xfrm>
            <a:off x="1287578" y="1986032"/>
            <a:ext cx="2700000" cy="1933098"/>
            <a:chOff x="1302746" y="2016589"/>
            <a:chExt cx="2700000" cy="1933098"/>
          </a:xfrm>
        </p:grpSpPr>
        <p:sp>
          <p:nvSpPr>
            <p:cNvPr id="5" name="TextBox 4">
              <a:extLst>
                <a:ext uri="{FF2B5EF4-FFF2-40B4-BE49-F238E27FC236}">
                  <a16:creationId xmlns:a16="http://schemas.microsoft.com/office/drawing/2014/main" id="{A0879507-6B17-9A11-96C2-519ACC10863B}"/>
                </a:ext>
              </a:extLst>
            </p:cNvPr>
            <p:cNvSpPr txBox="1"/>
            <p:nvPr/>
          </p:nvSpPr>
          <p:spPr>
            <a:xfrm>
              <a:off x="1700246" y="2874077"/>
              <a:ext cx="1905000" cy="323165"/>
            </a:xfrm>
            <a:prstGeom prst="rect">
              <a:avLst/>
            </a:prstGeom>
            <a:noFill/>
          </p:spPr>
          <p:txBody>
            <a:bodyPr wrap="square">
              <a:spAutoFit/>
            </a:bodyPr>
            <a:lstStyle/>
            <a:p>
              <a:pPr algn="ctr"/>
              <a:r>
                <a:rPr lang="en-CA" sz="1500" b="1">
                  <a:solidFill>
                    <a:srgbClr val="463092"/>
                  </a:solidFill>
                  <a:effectLst/>
                  <a:latin typeface="Calibre"/>
                </a:rPr>
                <a:t>Speed to Market</a:t>
              </a:r>
            </a:p>
          </p:txBody>
        </p:sp>
        <p:sp>
          <p:nvSpPr>
            <p:cNvPr id="9" name="TextBox 8">
              <a:extLst>
                <a:ext uri="{FF2B5EF4-FFF2-40B4-BE49-F238E27FC236}">
                  <a16:creationId xmlns:a16="http://schemas.microsoft.com/office/drawing/2014/main" id="{099DB22D-FDAE-62B2-A87F-8CDF6742F265}"/>
                </a:ext>
              </a:extLst>
            </p:cNvPr>
            <p:cNvSpPr txBox="1"/>
            <p:nvPr/>
          </p:nvSpPr>
          <p:spPr>
            <a:xfrm>
              <a:off x="1302746" y="3211023"/>
              <a:ext cx="2700000" cy="738664"/>
            </a:xfrm>
            <a:prstGeom prst="rect">
              <a:avLst/>
            </a:prstGeom>
            <a:noFill/>
          </p:spPr>
          <p:txBody>
            <a:bodyPr wrap="square">
              <a:spAutoFit/>
            </a:bodyPr>
            <a:lstStyle/>
            <a:p>
              <a:pPr algn="ctr"/>
              <a:r>
                <a:rPr lang="en-CA" sz="1400">
                  <a:solidFill>
                    <a:srgbClr val="767777"/>
                  </a:solidFill>
                  <a:effectLst/>
                  <a:latin typeface="Calibre"/>
                </a:rPr>
                <a:t>Aptamers are developed in significantly shorter time periods compared to antibodies.</a:t>
              </a:r>
            </a:p>
          </p:txBody>
        </p:sp>
        <p:grpSp>
          <p:nvGrpSpPr>
            <p:cNvPr id="28" name="Group 27">
              <a:extLst>
                <a:ext uri="{FF2B5EF4-FFF2-40B4-BE49-F238E27FC236}">
                  <a16:creationId xmlns:a16="http://schemas.microsoft.com/office/drawing/2014/main" id="{8898B99E-8506-AD34-689E-BA80D631AF92}"/>
                </a:ext>
              </a:extLst>
            </p:cNvPr>
            <p:cNvGrpSpPr/>
            <p:nvPr/>
          </p:nvGrpSpPr>
          <p:grpSpPr>
            <a:xfrm>
              <a:off x="2251094" y="2016589"/>
              <a:ext cx="803305" cy="803305"/>
              <a:chOff x="8323248" y="1402866"/>
              <a:chExt cx="803305" cy="803305"/>
            </a:xfrm>
          </p:grpSpPr>
          <p:pic>
            <p:nvPicPr>
              <p:cNvPr id="20" name="Picture 19">
                <a:extLst>
                  <a:ext uri="{FF2B5EF4-FFF2-40B4-BE49-F238E27FC236}">
                    <a16:creationId xmlns:a16="http://schemas.microsoft.com/office/drawing/2014/main" id="{F0789858-9E38-4BA2-105F-5C41129B46CF}"/>
                  </a:ext>
                </a:extLst>
              </p:cNvPr>
              <p:cNvPicPr>
                <a:picLocks noChangeAspect="1"/>
              </p:cNvPicPr>
              <p:nvPr/>
            </p:nvPicPr>
            <p:blipFill>
              <a:blip r:embed="rId3"/>
              <a:stretch>
                <a:fillRect/>
              </a:stretch>
            </p:blipFill>
            <p:spPr>
              <a:xfrm>
                <a:off x="8531225" y="1664135"/>
                <a:ext cx="444500" cy="317500"/>
              </a:xfrm>
              <a:prstGeom prst="rect">
                <a:avLst/>
              </a:prstGeom>
            </p:spPr>
          </p:pic>
          <p:grpSp>
            <p:nvGrpSpPr>
              <p:cNvPr id="23" name="Group 22">
                <a:extLst>
                  <a:ext uri="{FF2B5EF4-FFF2-40B4-BE49-F238E27FC236}">
                    <a16:creationId xmlns:a16="http://schemas.microsoft.com/office/drawing/2014/main" id="{CE54AB37-B8A2-7513-4E52-816068FE7BE3}"/>
                  </a:ext>
                </a:extLst>
              </p:cNvPr>
              <p:cNvGrpSpPr/>
              <p:nvPr/>
            </p:nvGrpSpPr>
            <p:grpSpPr>
              <a:xfrm>
                <a:off x="8323248" y="1402866"/>
                <a:ext cx="803305" cy="803305"/>
                <a:chOff x="8342298" y="1412391"/>
                <a:chExt cx="803305" cy="803305"/>
              </a:xfrm>
            </p:grpSpPr>
            <p:sp>
              <p:nvSpPr>
                <p:cNvPr id="21" name="Oval 20">
                  <a:extLst>
                    <a:ext uri="{FF2B5EF4-FFF2-40B4-BE49-F238E27FC236}">
                      <a16:creationId xmlns:a16="http://schemas.microsoft.com/office/drawing/2014/main" id="{D11AC762-03DE-5543-C2B4-AA6D772D7E79}"/>
                    </a:ext>
                  </a:extLst>
                </p:cNvPr>
                <p:cNvSpPr/>
                <p:nvPr/>
              </p:nvSpPr>
              <p:spPr>
                <a:xfrm>
                  <a:off x="8378812" y="1448905"/>
                  <a:ext cx="730277" cy="730277"/>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libre"/>
                  </a:endParaRPr>
                </a:p>
              </p:txBody>
            </p:sp>
            <p:sp>
              <p:nvSpPr>
                <p:cNvPr id="22" name="Oval 21">
                  <a:extLst>
                    <a:ext uri="{FF2B5EF4-FFF2-40B4-BE49-F238E27FC236}">
                      <a16:creationId xmlns:a16="http://schemas.microsoft.com/office/drawing/2014/main" id="{062C922B-B2FC-4A15-5F0E-1AD7D23F4307}"/>
                    </a:ext>
                  </a:extLst>
                </p:cNvPr>
                <p:cNvSpPr/>
                <p:nvPr/>
              </p:nvSpPr>
              <p:spPr>
                <a:xfrm>
                  <a:off x="8342298" y="1412391"/>
                  <a:ext cx="803305" cy="80330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libre"/>
                  </a:endParaRPr>
                </a:p>
              </p:txBody>
            </p:sp>
          </p:grpSp>
        </p:grpSp>
      </p:grpSp>
      <p:grpSp>
        <p:nvGrpSpPr>
          <p:cNvPr id="53" name="Group 52">
            <a:extLst>
              <a:ext uri="{FF2B5EF4-FFF2-40B4-BE49-F238E27FC236}">
                <a16:creationId xmlns:a16="http://schemas.microsoft.com/office/drawing/2014/main" id="{B98F4D22-9859-CA47-D42D-B03D60353C3B}"/>
              </a:ext>
            </a:extLst>
          </p:cNvPr>
          <p:cNvGrpSpPr/>
          <p:nvPr/>
        </p:nvGrpSpPr>
        <p:grpSpPr>
          <a:xfrm>
            <a:off x="4818605" y="1986032"/>
            <a:ext cx="2700000" cy="2148541"/>
            <a:chOff x="4542061" y="1940389"/>
            <a:chExt cx="2700000" cy="2148541"/>
          </a:xfrm>
        </p:grpSpPr>
        <p:sp>
          <p:nvSpPr>
            <p:cNvPr id="10" name="TextBox 9">
              <a:extLst>
                <a:ext uri="{FF2B5EF4-FFF2-40B4-BE49-F238E27FC236}">
                  <a16:creationId xmlns:a16="http://schemas.microsoft.com/office/drawing/2014/main" id="{0DD1D6BF-47AC-E83F-BDCD-BB827F8ADE01}"/>
                </a:ext>
              </a:extLst>
            </p:cNvPr>
            <p:cNvSpPr txBox="1"/>
            <p:nvPr/>
          </p:nvSpPr>
          <p:spPr>
            <a:xfrm>
              <a:off x="4939561" y="2797877"/>
              <a:ext cx="1905000" cy="323165"/>
            </a:xfrm>
            <a:prstGeom prst="rect">
              <a:avLst/>
            </a:prstGeom>
            <a:noFill/>
          </p:spPr>
          <p:txBody>
            <a:bodyPr wrap="square">
              <a:spAutoFit/>
            </a:bodyPr>
            <a:lstStyle/>
            <a:p>
              <a:pPr algn="ctr"/>
              <a:r>
                <a:rPr lang="en-CA" sz="1500" b="1">
                  <a:solidFill>
                    <a:srgbClr val="483491"/>
                  </a:solidFill>
                  <a:effectLst/>
                  <a:latin typeface="Calibre"/>
                </a:rPr>
                <a:t>Cost to Develop</a:t>
              </a:r>
            </a:p>
          </p:txBody>
        </p:sp>
        <p:sp>
          <p:nvSpPr>
            <p:cNvPr id="12" name="TextBox 11">
              <a:extLst>
                <a:ext uri="{FF2B5EF4-FFF2-40B4-BE49-F238E27FC236}">
                  <a16:creationId xmlns:a16="http://schemas.microsoft.com/office/drawing/2014/main" id="{203A8CFB-54F5-C404-9800-4EA5899ACB5A}"/>
                </a:ext>
              </a:extLst>
            </p:cNvPr>
            <p:cNvSpPr txBox="1"/>
            <p:nvPr/>
          </p:nvSpPr>
          <p:spPr>
            <a:xfrm>
              <a:off x="4542061" y="3134823"/>
              <a:ext cx="2700000" cy="954107"/>
            </a:xfrm>
            <a:prstGeom prst="rect">
              <a:avLst/>
            </a:prstGeom>
            <a:noFill/>
          </p:spPr>
          <p:txBody>
            <a:bodyPr wrap="square">
              <a:spAutoFit/>
            </a:bodyPr>
            <a:lstStyle/>
            <a:p>
              <a:pPr algn="ctr"/>
              <a:r>
                <a:rPr lang="en-CA" sz="1400">
                  <a:solidFill>
                    <a:srgbClr val="767777"/>
                  </a:solidFill>
                  <a:effectLst/>
                  <a:latin typeface="Calibre"/>
                </a:rPr>
                <a:t>Lab-synthesized aptamers do not utilize animal models or biologics, which are costly and often required for antibodies.</a:t>
              </a:r>
            </a:p>
          </p:txBody>
        </p:sp>
        <p:grpSp>
          <p:nvGrpSpPr>
            <p:cNvPr id="35" name="Group 34">
              <a:extLst>
                <a:ext uri="{FF2B5EF4-FFF2-40B4-BE49-F238E27FC236}">
                  <a16:creationId xmlns:a16="http://schemas.microsoft.com/office/drawing/2014/main" id="{1ACDCDA1-5B3B-3F76-8A64-231924AD8A9B}"/>
                </a:ext>
              </a:extLst>
            </p:cNvPr>
            <p:cNvGrpSpPr/>
            <p:nvPr/>
          </p:nvGrpSpPr>
          <p:grpSpPr>
            <a:xfrm>
              <a:off x="5490409" y="1940389"/>
              <a:ext cx="803305" cy="803305"/>
              <a:chOff x="8339031" y="2791279"/>
              <a:chExt cx="803305" cy="803305"/>
            </a:xfrm>
          </p:grpSpPr>
          <p:grpSp>
            <p:nvGrpSpPr>
              <p:cNvPr id="25" name="Group 24">
                <a:extLst>
                  <a:ext uri="{FF2B5EF4-FFF2-40B4-BE49-F238E27FC236}">
                    <a16:creationId xmlns:a16="http://schemas.microsoft.com/office/drawing/2014/main" id="{760D318B-44AE-8CAA-1202-04DED332DFF0}"/>
                  </a:ext>
                </a:extLst>
              </p:cNvPr>
              <p:cNvGrpSpPr/>
              <p:nvPr/>
            </p:nvGrpSpPr>
            <p:grpSpPr>
              <a:xfrm>
                <a:off x="8339031" y="2791279"/>
                <a:ext cx="803305" cy="803305"/>
                <a:chOff x="8342298" y="1412391"/>
                <a:chExt cx="803305" cy="803305"/>
              </a:xfrm>
            </p:grpSpPr>
            <p:sp>
              <p:nvSpPr>
                <p:cNvPr id="26" name="Oval 25">
                  <a:extLst>
                    <a:ext uri="{FF2B5EF4-FFF2-40B4-BE49-F238E27FC236}">
                      <a16:creationId xmlns:a16="http://schemas.microsoft.com/office/drawing/2014/main" id="{C4321DAE-172A-521C-67CA-74B2E218A84B}"/>
                    </a:ext>
                  </a:extLst>
                </p:cNvPr>
                <p:cNvSpPr/>
                <p:nvPr/>
              </p:nvSpPr>
              <p:spPr>
                <a:xfrm>
                  <a:off x="8378812" y="1448905"/>
                  <a:ext cx="730277" cy="730277"/>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libre"/>
                  </a:endParaRPr>
                </a:p>
              </p:txBody>
            </p:sp>
            <p:sp>
              <p:nvSpPr>
                <p:cNvPr id="27" name="Oval 26">
                  <a:extLst>
                    <a:ext uri="{FF2B5EF4-FFF2-40B4-BE49-F238E27FC236}">
                      <a16:creationId xmlns:a16="http://schemas.microsoft.com/office/drawing/2014/main" id="{F9622E97-82CC-9ACF-B9CC-BB2664D128C0}"/>
                    </a:ext>
                  </a:extLst>
                </p:cNvPr>
                <p:cNvSpPr/>
                <p:nvPr/>
              </p:nvSpPr>
              <p:spPr>
                <a:xfrm>
                  <a:off x="8342298" y="1412391"/>
                  <a:ext cx="803305" cy="80330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libre"/>
                  </a:endParaRPr>
                </a:p>
              </p:txBody>
            </p:sp>
          </p:grpSp>
          <p:pic>
            <p:nvPicPr>
              <p:cNvPr id="30" name="Graphic 29" descr="Dollar with solid fill">
                <a:extLst>
                  <a:ext uri="{FF2B5EF4-FFF2-40B4-BE49-F238E27FC236}">
                    <a16:creationId xmlns:a16="http://schemas.microsoft.com/office/drawing/2014/main" id="{9CD7A984-9593-281B-135A-ECDB946E70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065" y="2909566"/>
                <a:ext cx="567771" cy="567771"/>
              </a:xfrm>
              <a:prstGeom prst="rect">
                <a:avLst/>
              </a:prstGeom>
            </p:spPr>
          </p:pic>
        </p:grpSp>
      </p:grpSp>
      <p:grpSp>
        <p:nvGrpSpPr>
          <p:cNvPr id="54" name="Group 53">
            <a:extLst>
              <a:ext uri="{FF2B5EF4-FFF2-40B4-BE49-F238E27FC236}">
                <a16:creationId xmlns:a16="http://schemas.microsoft.com/office/drawing/2014/main" id="{6732456F-D7C9-F6D3-D886-33C89C967F81}"/>
              </a:ext>
            </a:extLst>
          </p:cNvPr>
          <p:cNvGrpSpPr/>
          <p:nvPr/>
        </p:nvGrpSpPr>
        <p:grpSpPr>
          <a:xfrm>
            <a:off x="8349631" y="1986032"/>
            <a:ext cx="2700000" cy="1933098"/>
            <a:chOff x="8364799" y="1940389"/>
            <a:chExt cx="2700000" cy="1933098"/>
          </a:xfrm>
        </p:grpSpPr>
        <p:sp>
          <p:nvSpPr>
            <p:cNvPr id="13" name="TextBox 12">
              <a:extLst>
                <a:ext uri="{FF2B5EF4-FFF2-40B4-BE49-F238E27FC236}">
                  <a16:creationId xmlns:a16="http://schemas.microsoft.com/office/drawing/2014/main" id="{9EA9BAE9-2B31-3E64-AF1A-A382ED7D17EE}"/>
                </a:ext>
              </a:extLst>
            </p:cNvPr>
            <p:cNvSpPr txBox="1"/>
            <p:nvPr/>
          </p:nvSpPr>
          <p:spPr>
            <a:xfrm>
              <a:off x="8762299" y="2797877"/>
              <a:ext cx="1905000" cy="323165"/>
            </a:xfrm>
            <a:prstGeom prst="rect">
              <a:avLst/>
            </a:prstGeom>
            <a:noFill/>
          </p:spPr>
          <p:txBody>
            <a:bodyPr wrap="square">
              <a:spAutoFit/>
            </a:bodyPr>
            <a:lstStyle/>
            <a:p>
              <a:pPr algn="ctr"/>
              <a:r>
                <a:rPr lang="en-CA" sz="1500" b="1">
                  <a:solidFill>
                    <a:srgbClr val="463092"/>
                  </a:solidFill>
                  <a:effectLst/>
                  <a:latin typeface="Calibre"/>
                </a:rPr>
                <a:t>Consistency</a:t>
              </a:r>
            </a:p>
          </p:txBody>
        </p:sp>
        <p:sp>
          <p:nvSpPr>
            <p:cNvPr id="15" name="TextBox 14">
              <a:extLst>
                <a:ext uri="{FF2B5EF4-FFF2-40B4-BE49-F238E27FC236}">
                  <a16:creationId xmlns:a16="http://schemas.microsoft.com/office/drawing/2014/main" id="{899E3778-BE87-A939-C974-422D9BD87358}"/>
                </a:ext>
              </a:extLst>
            </p:cNvPr>
            <p:cNvSpPr txBox="1"/>
            <p:nvPr/>
          </p:nvSpPr>
          <p:spPr>
            <a:xfrm>
              <a:off x="8364799" y="3134823"/>
              <a:ext cx="2700000" cy="738664"/>
            </a:xfrm>
            <a:prstGeom prst="rect">
              <a:avLst/>
            </a:prstGeom>
            <a:noFill/>
          </p:spPr>
          <p:txBody>
            <a:bodyPr wrap="square">
              <a:spAutoFit/>
            </a:bodyPr>
            <a:lstStyle/>
            <a:p>
              <a:pPr algn="ctr"/>
              <a:r>
                <a:rPr lang="en-US" sz="1400">
                  <a:solidFill>
                    <a:srgbClr val="767777"/>
                  </a:solidFill>
                  <a:latin typeface="Calibre"/>
                </a:rPr>
                <a:t>A</a:t>
              </a:r>
              <a:r>
                <a:rPr lang="en-CA" sz="1400" err="1">
                  <a:solidFill>
                    <a:srgbClr val="767777"/>
                  </a:solidFill>
                  <a:latin typeface="Calibre"/>
                </a:rPr>
                <a:t>ptamers</a:t>
              </a:r>
              <a:r>
                <a:rPr lang="en-CA" sz="1400">
                  <a:solidFill>
                    <a:srgbClr val="767777"/>
                  </a:solidFill>
                  <a:latin typeface="Calibre"/>
                </a:rPr>
                <a:t> are synthesized via digital sequence, improving on consistency, safety and quality.</a:t>
              </a:r>
              <a:endParaRPr lang="en-CA" sz="1400">
                <a:solidFill>
                  <a:srgbClr val="767777"/>
                </a:solidFill>
                <a:effectLst/>
                <a:latin typeface="Calibre"/>
              </a:endParaRPr>
            </a:p>
          </p:txBody>
        </p:sp>
        <p:grpSp>
          <p:nvGrpSpPr>
            <p:cNvPr id="51" name="Group 50">
              <a:extLst>
                <a:ext uri="{FF2B5EF4-FFF2-40B4-BE49-F238E27FC236}">
                  <a16:creationId xmlns:a16="http://schemas.microsoft.com/office/drawing/2014/main" id="{F51852FB-55CE-A169-B4A1-ACCCDDF9A3EE}"/>
                </a:ext>
              </a:extLst>
            </p:cNvPr>
            <p:cNvGrpSpPr/>
            <p:nvPr/>
          </p:nvGrpSpPr>
          <p:grpSpPr>
            <a:xfrm>
              <a:off x="9313147" y="1940389"/>
              <a:ext cx="803305" cy="803305"/>
              <a:chOff x="8401234" y="3913930"/>
              <a:chExt cx="803305" cy="803305"/>
            </a:xfrm>
          </p:grpSpPr>
          <p:grpSp>
            <p:nvGrpSpPr>
              <p:cNvPr id="31" name="Group 30">
                <a:extLst>
                  <a:ext uri="{FF2B5EF4-FFF2-40B4-BE49-F238E27FC236}">
                    <a16:creationId xmlns:a16="http://schemas.microsoft.com/office/drawing/2014/main" id="{80077F84-2811-C50A-6C09-54002BB77AF1}"/>
                  </a:ext>
                </a:extLst>
              </p:cNvPr>
              <p:cNvGrpSpPr/>
              <p:nvPr/>
            </p:nvGrpSpPr>
            <p:grpSpPr>
              <a:xfrm>
                <a:off x="8401234" y="3913930"/>
                <a:ext cx="803305" cy="803305"/>
                <a:chOff x="8342298" y="1412391"/>
                <a:chExt cx="803305" cy="803305"/>
              </a:xfrm>
            </p:grpSpPr>
            <p:sp>
              <p:nvSpPr>
                <p:cNvPr id="32" name="Oval 31">
                  <a:extLst>
                    <a:ext uri="{FF2B5EF4-FFF2-40B4-BE49-F238E27FC236}">
                      <a16:creationId xmlns:a16="http://schemas.microsoft.com/office/drawing/2014/main" id="{F67B502C-6A8A-0136-C1B9-DE4C8F4B47C7}"/>
                    </a:ext>
                  </a:extLst>
                </p:cNvPr>
                <p:cNvSpPr/>
                <p:nvPr/>
              </p:nvSpPr>
              <p:spPr>
                <a:xfrm>
                  <a:off x="8378812" y="1448905"/>
                  <a:ext cx="730277" cy="730277"/>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libre"/>
                  </a:endParaRPr>
                </a:p>
              </p:txBody>
            </p:sp>
            <p:sp>
              <p:nvSpPr>
                <p:cNvPr id="33" name="Oval 32">
                  <a:extLst>
                    <a:ext uri="{FF2B5EF4-FFF2-40B4-BE49-F238E27FC236}">
                      <a16:creationId xmlns:a16="http://schemas.microsoft.com/office/drawing/2014/main" id="{7C4E8795-E22E-6C24-A981-8072E60850E9}"/>
                    </a:ext>
                  </a:extLst>
                </p:cNvPr>
                <p:cNvSpPr/>
                <p:nvPr/>
              </p:nvSpPr>
              <p:spPr>
                <a:xfrm>
                  <a:off x="8342298" y="1412391"/>
                  <a:ext cx="803305" cy="80330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libre"/>
                  </a:endParaRPr>
                </a:p>
              </p:txBody>
            </p:sp>
          </p:grpSp>
          <p:sp>
            <p:nvSpPr>
              <p:cNvPr id="39" name="Graphic 36" descr="DNA with solid fill">
                <a:extLst>
                  <a:ext uri="{FF2B5EF4-FFF2-40B4-BE49-F238E27FC236}">
                    <a16:creationId xmlns:a16="http://schemas.microsoft.com/office/drawing/2014/main" id="{D0105629-E472-EC3F-5068-52015E96244E}"/>
                  </a:ext>
                </a:extLst>
              </p:cNvPr>
              <p:cNvSpPr/>
              <p:nvPr/>
            </p:nvSpPr>
            <p:spPr>
              <a:xfrm rot="2329885">
                <a:off x="8686861" y="4046312"/>
                <a:ext cx="265813" cy="531626"/>
              </a:xfrm>
              <a:custGeom>
                <a:avLst/>
                <a:gdLst>
                  <a:gd name="connsiteX0" fmla="*/ 265813 w 265813"/>
                  <a:gd name="connsiteY0" fmla="*/ 265813 h 531626"/>
                  <a:gd name="connsiteX1" fmla="*/ 170966 w 265813"/>
                  <a:gd name="connsiteY1" fmla="*/ 132907 h 531626"/>
                  <a:gd name="connsiteX2" fmla="*/ 265813 w 265813"/>
                  <a:gd name="connsiteY2" fmla="*/ 0 h 531626"/>
                  <a:gd name="connsiteX3" fmla="*/ 229566 w 265813"/>
                  <a:gd name="connsiteY3" fmla="*/ 0 h 531626"/>
                  <a:gd name="connsiteX4" fmla="*/ 224733 w 265813"/>
                  <a:gd name="connsiteY4" fmla="*/ 30206 h 531626"/>
                  <a:gd name="connsiteX5" fmla="*/ 41080 w 265813"/>
                  <a:gd name="connsiteY5" fmla="*/ 30206 h 531626"/>
                  <a:gd name="connsiteX6" fmla="*/ 36247 w 265813"/>
                  <a:gd name="connsiteY6" fmla="*/ 0 h 531626"/>
                  <a:gd name="connsiteX7" fmla="*/ 0 w 265813"/>
                  <a:gd name="connsiteY7" fmla="*/ 0 h 531626"/>
                  <a:gd name="connsiteX8" fmla="*/ 94847 w 265813"/>
                  <a:gd name="connsiteY8" fmla="*/ 132907 h 531626"/>
                  <a:gd name="connsiteX9" fmla="*/ 0 w 265813"/>
                  <a:gd name="connsiteY9" fmla="*/ 265813 h 531626"/>
                  <a:gd name="connsiteX10" fmla="*/ 94847 w 265813"/>
                  <a:gd name="connsiteY10" fmla="*/ 399324 h 531626"/>
                  <a:gd name="connsiteX11" fmla="*/ 0 w 265813"/>
                  <a:gd name="connsiteY11" fmla="*/ 531626 h 531626"/>
                  <a:gd name="connsiteX12" fmla="*/ 36247 w 265813"/>
                  <a:gd name="connsiteY12" fmla="*/ 531626 h 531626"/>
                  <a:gd name="connsiteX13" fmla="*/ 41080 w 265813"/>
                  <a:gd name="connsiteY13" fmla="*/ 501420 h 531626"/>
                  <a:gd name="connsiteX14" fmla="*/ 224733 w 265813"/>
                  <a:gd name="connsiteY14" fmla="*/ 501420 h 531626"/>
                  <a:gd name="connsiteX15" fmla="*/ 229566 w 265813"/>
                  <a:gd name="connsiteY15" fmla="*/ 531626 h 531626"/>
                  <a:gd name="connsiteX16" fmla="*/ 265813 w 265813"/>
                  <a:gd name="connsiteY16" fmla="*/ 531626 h 531626"/>
                  <a:gd name="connsiteX17" fmla="*/ 170966 w 265813"/>
                  <a:gd name="connsiteY17" fmla="*/ 399324 h 531626"/>
                  <a:gd name="connsiteX18" fmla="*/ 265813 w 265813"/>
                  <a:gd name="connsiteY18" fmla="*/ 265813 h 531626"/>
                  <a:gd name="connsiteX19" fmla="*/ 36247 w 265813"/>
                  <a:gd name="connsiteY19" fmla="*/ 265813 h 531626"/>
                  <a:gd name="connsiteX20" fmla="*/ 41080 w 265813"/>
                  <a:gd name="connsiteY20" fmla="*/ 235607 h 531626"/>
                  <a:gd name="connsiteX21" fmla="*/ 225337 w 265813"/>
                  <a:gd name="connsiteY21" fmla="*/ 235607 h 531626"/>
                  <a:gd name="connsiteX22" fmla="*/ 230170 w 265813"/>
                  <a:gd name="connsiteY22" fmla="*/ 265813 h 531626"/>
                  <a:gd name="connsiteX23" fmla="*/ 225337 w 265813"/>
                  <a:gd name="connsiteY23" fmla="*/ 296019 h 531626"/>
                  <a:gd name="connsiteX24" fmla="*/ 41080 w 265813"/>
                  <a:gd name="connsiteY24" fmla="*/ 296019 h 531626"/>
                  <a:gd name="connsiteX25" fmla="*/ 36247 w 265813"/>
                  <a:gd name="connsiteY25" fmla="*/ 265813 h 531626"/>
                  <a:gd name="connsiteX26" fmla="*/ 64037 w 265813"/>
                  <a:gd name="connsiteY26" fmla="*/ 66453 h 531626"/>
                  <a:gd name="connsiteX27" fmla="*/ 201172 w 265813"/>
                  <a:gd name="connsiteY27" fmla="*/ 66453 h 531626"/>
                  <a:gd name="connsiteX28" fmla="*/ 132302 w 265813"/>
                  <a:gd name="connsiteY28" fmla="*/ 112366 h 531626"/>
                  <a:gd name="connsiteX29" fmla="*/ 64037 w 265813"/>
                  <a:gd name="connsiteY29" fmla="*/ 66453 h 531626"/>
                  <a:gd name="connsiteX30" fmla="*/ 132907 w 265813"/>
                  <a:gd name="connsiteY30" fmla="*/ 153447 h 531626"/>
                  <a:gd name="connsiteX31" fmla="*/ 201776 w 265813"/>
                  <a:gd name="connsiteY31" fmla="*/ 199360 h 531626"/>
                  <a:gd name="connsiteX32" fmla="*/ 64037 w 265813"/>
                  <a:gd name="connsiteY32" fmla="*/ 199360 h 531626"/>
                  <a:gd name="connsiteX33" fmla="*/ 132907 w 265813"/>
                  <a:gd name="connsiteY33" fmla="*/ 153447 h 531626"/>
                  <a:gd name="connsiteX34" fmla="*/ 132907 w 265813"/>
                  <a:gd name="connsiteY34" fmla="*/ 419864 h 531626"/>
                  <a:gd name="connsiteX35" fmla="*/ 201172 w 265813"/>
                  <a:gd name="connsiteY35" fmla="*/ 465173 h 531626"/>
                  <a:gd name="connsiteX36" fmla="*/ 64641 w 265813"/>
                  <a:gd name="connsiteY36" fmla="*/ 465173 h 531626"/>
                  <a:gd name="connsiteX37" fmla="*/ 132907 w 265813"/>
                  <a:gd name="connsiteY37" fmla="*/ 419864 h 531626"/>
                  <a:gd name="connsiteX38" fmla="*/ 132907 w 265813"/>
                  <a:gd name="connsiteY38" fmla="*/ 378784 h 531626"/>
                  <a:gd name="connsiteX39" fmla="*/ 63433 w 265813"/>
                  <a:gd name="connsiteY39" fmla="*/ 332266 h 531626"/>
                  <a:gd name="connsiteX40" fmla="*/ 202380 w 265813"/>
                  <a:gd name="connsiteY40" fmla="*/ 332266 h 531626"/>
                  <a:gd name="connsiteX41" fmla="*/ 132907 w 265813"/>
                  <a:gd name="connsiteY41" fmla="*/ 378784 h 53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5813" h="531626">
                    <a:moveTo>
                      <a:pt x="265813" y="265813"/>
                    </a:moveTo>
                    <a:cubicBezTo>
                      <a:pt x="265813" y="196943"/>
                      <a:pt x="219900" y="160696"/>
                      <a:pt x="170966" y="132907"/>
                    </a:cubicBezTo>
                    <a:cubicBezTo>
                      <a:pt x="219900" y="104513"/>
                      <a:pt x="265813" y="68870"/>
                      <a:pt x="265813" y="0"/>
                    </a:cubicBezTo>
                    <a:lnTo>
                      <a:pt x="229566" y="0"/>
                    </a:lnTo>
                    <a:cubicBezTo>
                      <a:pt x="229566" y="10874"/>
                      <a:pt x="227754" y="21144"/>
                      <a:pt x="224733" y="30206"/>
                    </a:cubicBezTo>
                    <a:lnTo>
                      <a:pt x="41080" y="30206"/>
                    </a:lnTo>
                    <a:cubicBezTo>
                      <a:pt x="38060" y="21144"/>
                      <a:pt x="36247" y="10874"/>
                      <a:pt x="36247" y="0"/>
                    </a:cubicBezTo>
                    <a:lnTo>
                      <a:pt x="0" y="0"/>
                    </a:lnTo>
                    <a:cubicBezTo>
                      <a:pt x="0" y="68870"/>
                      <a:pt x="45913" y="104513"/>
                      <a:pt x="94847" y="132907"/>
                    </a:cubicBezTo>
                    <a:cubicBezTo>
                      <a:pt x="45913" y="160696"/>
                      <a:pt x="0" y="196943"/>
                      <a:pt x="0" y="265813"/>
                    </a:cubicBezTo>
                    <a:cubicBezTo>
                      <a:pt x="0" y="335287"/>
                      <a:pt x="45913" y="371534"/>
                      <a:pt x="94847" y="399324"/>
                    </a:cubicBezTo>
                    <a:cubicBezTo>
                      <a:pt x="45913" y="427113"/>
                      <a:pt x="0" y="462757"/>
                      <a:pt x="0" y="531626"/>
                    </a:cubicBezTo>
                    <a:lnTo>
                      <a:pt x="36247" y="531626"/>
                    </a:lnTo>
                    <a:cubicBezTo>
                      <a:pt x="36247" y="520148"/>
                      <a:pt x="38060" y="510482"/>
                      <a:pt x="41080" y="501420"/>
                    </a:cubicBezTo>
                    <a:lnTo>
                      <a:pt x="224733" y="501420"/>
                    </a:lnTo>
                    <a:cubicBezTo>
                      <a:pt x="227754" y="510482"/>
                      <a:pt x="229566" y="520148"/>
                      <a:pt x="229566" y="531626"/>
                    </a:cubicBezTo>
                    <a:lnTo>
                      <a:pt x="265813" y="531626"/>
                    </a:lnTo>
                    <a:cubicBezTo>
                      <a:pt x="265813" y="462757"/>
                      <a:pt x="219900" y="427113"/>
                      <a:pt x="170966" y="399324"/>
                    </a:cubicBezTo>
                    <a:cubicBezTo>
                      <a:pt x="219900" y="371534"/>
                      <a:pt x="265813" y="335287"/>
                      <a:pt x="265813" y="265813"/>
                    </a:cubicBezTo>
                    <a:close/>
                    <a:moveTo>
                      <a:pt x="36247" y="265813"/>
                    </a:moveTo>
                    <a:cubicBezTo>
                      <a:pt x="36247" y="254939"/>
                      <a:pt x="38060" y="244669"/>
                      <a:pt x="41080" y="235607"/>
                    </a:cubicBezTo>
                    <a:lnTo>
                      <a:pt x="225337" y="235607"/>
                    </a:lnTo>
                    <a:cubicBezTo>
                      <a:pt x="228358" y="244669"/>
                      <a:pt x="230170" y="254939"/>
                      <a:pt x="230170" y="265813"/>
                    </a:cubicBezTo>
                    <a:cubicBezTo>
                      <a:pt x="230170" y="276687"/>
                      <a:pt x="228358" y="286957"/>
                      <a:pt x="225337" y="296019"/>
                    </a:cubicBezTo>
                    <a:lnTo>
                      <a:pt x="41080" y="296019"/>
                    </a:lnTo>
                    <a:cubicBezTo>
                      <a:pt x="38060" y="286957"/>
                      <a:pt x="36247" y="276687"/>
                      <a:pt x="36247" y="265813"/>
                    </a:cubicBezTo>
                    <a:close/>
                    <a:moveTo>
                      <a:pt x="64037" y="66453"/>
                    </a:moveTo>
                    <a:lnTo>
                      <a:pt x="201172" y="66453"/>
                    </a:lnTo>
                    <a:cubicBezTo>
                      <a:pt x="183653" y="83973"/>
                      <a:pt x="158884" y="97868"/>
                      <a:pt x="132302" y="112366"/>
                    </a:cubicBezTo>
                    <a:cubicBezTo>
                      <a:pt x="106325" y="97868"/>
                      <a:pt x="81556" y="83973"/>
                      <a:pt x="64037" y="66453"/>
                    </a:cubicBezTo>
                    <a:close/>
                    <a:moveTo>
                      <a:pt x="132907" y="153447"/>
                    </a:moveTo>
                    <a:cubicBezTo>
                      <a:pt x="159488" y="167946"/>
                      <a:pt x="184257" y="181840"/>
                      <a:pt x="201776" y="199360"/>
                    </a:cubicBezTo>
                    <a:lnTo>
                      <a:pt x="64037" y="199360"/>
                    </a:lnTo>
                    <a:cubicBezTo>
                      <a:pt x="81556" y="181840"/>
                      <a:pt x="106325" y="167341"/>
                      <a:pt x="132907" y="153447"/>
                    </a:cubicBezTo>
                    <a:close/>
                    <a:moveTo>
                      <a:pt x="132907" y="419864"/>
                    </a:moveTo>
                    <a:cubicBezTo>
                      <a:pt x="159488" y="433759"/>
                      <a:pt x="183653" y="447654"/>
                      <a:pt x="201172" y="465173"/>
                    </a:cubicBezTo>
                    <a:lnTo>
                      <a:pt x="64641" y="465173"/>
                    </a:lnTo>
                    <a:cubicBezTo>
                      <a:pt x="82160" y="447654"/>
                      <a:pt x="106325" y="433759"/>
                      <a:pt x="132907" y="419864"/>
                    </a:cubicBezTo>
                    <a:close/>
                    <a:moveTo>
                      <a:pt x="132907" y="378784"/>
                    </a:moveTo>
                    <a:cubicBezTo>
                      <a:pt x="105721" y="364285"/>
                      <a:pt x="80952" y="350390"/>
                      <a:pt x="63433" y="332266"/>
                    </a:cubicBezTo>
                    <a:lnTo>
                      <a:pt x="202380" y="332266"/>
                    </a:lnTo>
                    <a:cubicBezTo>
                      <a:pt x="184861" y="350390"/>
                      <a:pt x="160092" y="364285"/>
                      <a:pt x="132907" y="378784"/>
                    </a:cubicBezTo>
                    <a:close/>
                  </a:path>
                </a:pathLst>
              </a:custGeom>
              <a:solidFill>
                <a:schemeClr val="accent1"/>
              </a:solidFill>
              <a:ln w="5953" cap="flat">
                <a:noFill/>
                <a:prstDash val="solid"/>
                <a:miter/>
              </a:ln>
            </p:spPr>
            <p:txBody>
              <a:bodyPr rtlCol="0" anchor="ctr"/>
              <a:lstStyle/>
              <a:p>
                <a:endParaRPr lang="en-CA">
                  <a:latin typeface="Calibre"/>
                </a:endParaRPr>
              </a:p>
            </p:txBody>
          </p:sp>
        </p:grpSp>
      </p:grpSp>
      <p:grpSp>
        <p:nvGrpSpPr>
          <p:cNvPr id="49" name="Group 48">
            <a:extLst>
              <a:ext uri="{FF2B5EF4-FFF2-40B4-BE49-F238E27FC236}">
                <a16:creationId xmlns:a16="http://schemas.microsoft.com/office/drawing/2014/main" id="{D7D219B1-689F-BF61-19F8-59D6CCC1194F}"/>
              </a:ext>
            </a:extLst>
          </p:cNvPr>
          <p:cNvGrpSpPr/>
          <p:nvPr/>
        </p:nvGrpSpPr>
        <p:grpSpPr>
          <a:xfrm>
            <a:off x="2216098" y="4935832"/>
            <a:ext cx="810000" cy="810001"/>
            <a:chOff x="8574611" y="5149363"/>
            <a:chExt cx="908111" cy="901488"/>
          </a:xfrm>
        </p:grpSpPr>
        <p:grpSp>
          <p:nvGrpSpPr>
            <p:cNvPr id="48" name="Group 47">
              <a:extLst>
                <a:ext uri="{FF2B5EF4-FFF2-40B4-BE49-F238E27FC236}">
                  <a16:creationId xmlns:a16="http://schemas.microsoft.com/office/drawing/2014/main" id="{050A1970-19E1-7D12-90EE-98B246AA8A72}"/>
                </a:ext>
              </a:extLst>
            </p:cNvPr>
            <p:cNvGrpSpPr/>
            <p:nvPr/>
          </p:nvGrpSpPr>
          <p:grpSpPr>
            <a:xfrm>
              <a:off x="8574611" y="5258851"/>
              <a:ext cx="908111" cy="684000"/>
              <a:chOff x="8574611" y="5258851"/>
              <a:chExt cx="908111" cy="684000"/>
            </a:xfrm>
          </p:grpSpPr>
          <p:grpSp>
            <p:nvGrpSpPr>
              <p:cNvPr id="40" name="Group 39">
                <a:extLst>
                  <a:ext uri="{FF2B5EF4-FFF2-40B4-BE49-F238E27FC236}">
                    <a16:creationId xmlns:a16="http://schemas.microsoft.com/office/drawing/2014/main" id="{75A25E8E-49EF-86EF-4E1C-A5D95C99A097}"/>
                  </a:ext>
                </a:extLst>
              </p:cNvPr>
              <p:cNvGrpSpPr/>
              <p:nvPr/>
            </p:nvGrpSpPr>
            <p:grpSpPr>
              <a:xfrm>
                <a:off x="8686365" y="5258851"/>
                <a:ext cx="684000" cy="684000"/>
                <a:chOff x="8402480" y="1472573"/>
                <a:chExt cx="684000" cy="684000"/>
              </a:xfrm>
            </p:grpSpPr>
            <p:sp>
              <p:nvSpPr>
                <p:cNvPr id="41" name="Oval 40">
                  <a:extLst>
                    <a:ext uri="{FF2B5EF4-FFF2-40B4-BE49-F238E27FC236}">
                      <a16:creationId xmlns:a16="http://schemas.microsoft.com/office/drawing/2014/main" id="{7DCAA37B-A7B6-3931-1940-87BA5FDA7A02}"/>
                    </a:ext>
                  </a:extLst>
                </p:cNvPr>
                <p:cNvSpPr/>
                <p:nvPr/>
              </p:nvSpPr>
              <p:spPr>
                <a:xfrm>
                  <a:off x="8464070" y="1534010"/>
                  <a:ext cx="565047" cy="560926"/>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libre"/>
                  </a:endParaRPr>
                </a:p>
              </p:txBody>
            </p:sp>
            <p:sp>
              <p:nvSpPr>
                <p:cNvPr id="42" name="Oval 41">
                  <a:extLst>
                    <a:ext uri="{FF2B5EF4-FFF2-40B4-BE49-F238E27FC236}">
                      <a16:creationId xmlns:a16="http://schemas.microsoft.com/office/drawing/2014/main" id="{0A48B9B3-E19D-A097-1A4F-16249DFAD5A6}"/>
                    </a:ext>
                  </a:extLst>
                </p:cNvPr>
                <p:cNvSpPr/>
                <p:nvPr/>
              </p:nvSpPr>
              <p:spPr>
                <a:xfrm>
                  <a:off x="8402480" y="1472573"/>
                  <a:ext cx="684000" cy="68400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libre"/>
                  </a:endParaRPr>
                </a:p>
              </p:txBody>
            </p:sp>
          </p:grpSp>
          <p:cxnSp>
            <p:nvCxnSpPr>
              <p:cNvPr id="44" name="Straight Connector 43">
                <a:extLst>
                  <a:ext uri="{FF2B5EF4-FFF2-40B4-BE49-F238E27FC236}">
                    <a16:creationId xmlns:a16="http://schemas.microsoft.com/office/drawing/2014/main" id="{1D168EA9-2A71-0649-5D47-54F8E76BE197}"/>
                  </a:ext>
                </a:extLst>
              </p:cNvPr>
              <p:cNvCxnSpPr>
                <a:cxnSpLocks/>
              </p:cNvCxnSpPr>
              <p:nvPr/>
            </p:nvCxnSpPr>
            <p:spPr>
              <a:xfrm flipV="1">
                <a:off x="9374722" y="5600851"/>
                <a:ext cx="108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A58B48-40F4-D642-1C19-A4970A226453}"/>
                  </a:ext>
                </a:extLst>
              </p:cNvPr>
              <p:cNvCxnSpPr>
                <a:cxnSpLocks/>
              </p:cNvCxnSpPr>
              <p:nvPr/>
            </p:nvCxnSpPr>
            <p:spPr>
              <a:xfrm flipV="1">
                <a:off x="8574611" y="5600851"/>
                <a:ext cx="108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10A98817-2AC7-CA12-BDF1-F926EF0EAE55}"/>
                </a:ext>
              </a:extLst>
            </p:cNvPr>
            <p:cNvCxnSpPr>
              <a:cxnSpLocks/>
            </p:cNvCxnSpPr>
            <p:nvPr/>
          </p:nvCxnSpPr>
          <p:spPr>
            <a:xfrm flipV="1">
              <a:off x="9028666" y="5149363"/>
              <a:ext cx="0" cy="108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1D19EF-241D-5E38-A257-CFCD8344FCC4}"/>
                </a:ext>
              </a:extLst>
            </p:cNvPr>
            <p:cNvCxnSpPr>
              <a:cxnSpLocks/>
            </p:cNvCxnSpPr>
            <p:nvPr/>
          </p:nvCxnSpPr>
          <p:spPr>
            <a:xfrm flipV="1">
              <a:off x="9028666" y="5942851"/>
              <a:ext cx="0" cy="108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3B542420-949B-D4BF-1B16-AC764E5F523F}"/>
              </a:ext>
            </a:extLst>
          </p:cNvPr>
          <p:cNvGrpSpPr/>
          <p:nvPr/>
        </p:nvGrpSpPr>
        <p:grpSpPr>
          <a:xfrm>
            <a:off x="3445236" y="4870073"/>
            <a:ext cx="2376000" cy="1212752"/>
            <a:chOff x="5368058" y="4782045"/>
            <a:chExt cx="2376000" cy="1212752"/>
          </a:xfrm>
        </p:grpSpPr>
        <p:sp>
          <p:nvSpPr>
            <p:cNvPr id="59" name="TextBox 58">
              <a:extLst>
                <a:ext uri="{FF2B5EF4-FFF2-40B4-BE49-F238E27FC236}">
                  <a16:creationId xmlns:a16="http://schemas.microsoft.com/office/drawing/2014/main" id="{EF973D75-9362-02D5-B01B-3D07C90C2840}"/>
                </a:ext>
              </a:extLst>
            </p:cNvPr>
            <p:cNvSpPr txBox="1"/>
            <p:nvPr/>
          </p:nvSpPr>
          <p:spPr>
            <a:xfrm>
              <a:off x="5368058" y="5040690"/>
              <a:ext cx="2376000" cy="954107"/>
            </a:xfrm>
            <a:prstGeom prst="rect">
              <a:avLst/>
            </a:prstGeom>
            <a:noFill/>
          </p:spPr>
          <p:txBody>
            <a:bodyPr wrap="square">
              <a:spAutoFit/>
            </a:bodyPr>
            <a:lstStyle/>
            <a:p>
              <a:pPr algn="ctr"/>
              <a:r>
                <a:rPr lang="en-US" sz="1400">
                  <a:solidFill>
                    <a:srgbClr val="767777"/>
                  </a:solidFill>
                  <a:latin typeface="Calibre"/>
                </a:rPr>
                <a:t>Pre-clinical trials targeting COVID-19 demonstrate efficacy similar to monoclonal antibodies as a prophylaxis</a:t>
              </a:r>
              <a:endParaRPr lang="en-CA" sz="1400">
                <a:solidFill>
                  <a:srgbClr val="767777"/>
                </a:solidFill>
                <a:latin typeface="Calibre"/>
              </a:endParaRPr>
            </a:p>
          </p:txBody>
        </p:sp>
        <p:sp>
          <p:nvSpPr>
            <p:cNvPr id="65" name="TextBox 64">
              <a:extLst>
                <a:ext uri="{FF2B5EF4-FFF2-40B4-BE49-F238E27FC236}">
                  <a16:creationId xmlns:a16="http://schemas.microsoft.com/office/drawing/2014/main" id="{8EF36869-0BE7-0724-4EB3-35907DE125A3}"/>
                </a:ext>
              </a:extLst>
            </p:cNvPr>
            <p:cNvSpPr txBox="1"/>
            <p:nvPr/>
          </p:nvSpPr>
          <p:spPr>
            <a:xfrm>
              <a:off x="5603558" y="4782045"/>
              <a:ext cx="1905000" cy="323165"/>
            </a:xfrm>
            <a:prstGeom prst="rect">
              <a:avLst/>
            </a:prstGeom>
            <a:noFill/>
          </p:spPr>
          <p:txBody>
            <a:bodyPr wrap="square">
              <a:spAutoFit/>
            </a:bodyPr>
            <a:lstStyle/>
            <a:p>
              <a:pPr algn="ctr"/>
              <a:r>
                <a:rPr lang="en-CA" sz="1500" err="1">
                  <a:solidFill>
                    <a:srgbClr val="463092"/>
                  </a:solidFill>
                  <a:effectLst/>
                  <a:latin typeface="Calibre"/>
                </a:rPr>
                <a:t>Triera’s</a:t>
              </a:r>
              <a:r>
                <a:rPr lang="en-CA" sz="1500">
                  <a:solidFill>
                    <a:srgbClr val="463092"/>
                  </a:solidFill>
                  <a:effectLst/>
                  <a:latin typeface="Calibre"/>
                </a:rPr>
                <a:t> early Success</a:t>
              </a:r>
            </a:p>
          </p:txBody>
        </p:sp>
      </p:grpSp>
      <p:grpSp>
        <p:nvGrpSpPr>
          <p:cNvPr id="71" name="Group 70">
            <a:extLst>
              <a:ext uri="{FF2B5EF4-FFF2-40B4-BE49-F238E27FC236}">
                <a16:creationId xmlns:a16="http://schemas.microsoft.com/office/drawing/2014/main" id="{7E3DBDC1-69BE-1038-1191-89B95FF34129}"/>
              </a:ext>
            </a:extLst>
          </p:cNvPr>
          <p:cNvGrpSpPr/>
          <p:nvPr/>
        </p:nvGrpSpPr>
        <p:grpSpPr>
          <a:xfrm>
            <a:off x="8645634" y="4870073"/>
            <a:ext cx="2376000" cy="1398432"/>
            <a:chOff x="8541318" y="4811809"/>
            <a:chExt cx="2376000" cy="1398432"/>
          </a:xfrm>
        </p:grpSpPr>
        <p:sp>
          <p:nvSpPr>
            <p:cNvPr id="58" name="TextBox 57">
              <a:extLst>
                <a:ext uri="{FF2B5EF4-FFF2-40B4-BE49-F238E27FC236}">
                  <a16:creationId xmlns:a16="http://schemas.microsoft.com/office/drawing/2014/main" id="{8C7C4DB5-028B-E01B-75E6-A5D2E9668BB1}"/>
                </a:ext>
              </a:extLst>
            </p:cNvPr>
            <p:cNvSpPr txBox="1"/>
            <p:nvPr/>
          </p:nvSpPr>
          <p:spPr>
            <a:xfrm>
              <a:off x="8541318" y="5040690"/>
              <a:ext cx="2376000" cy="1169551"/>
            </a:xfrm>
            <a:prstGeom prst="rect">
              <a:avLst/>
            </a:prstGeom>
            <a:noFill/>
          </p:spPr>
          <p:txBody>
            <a:bodyPr wrap="square">
              <a:spAutoFit/>
            </a:bodyPr>
            <a:lstStyle/>
            <a:p>
              <a:pPr algn="ctr"/>
              <a:r>
                <a:rPr lang="en-US" sz="1400">
                  <a:solidFill>
                    <a:srgbClr val="767777"/>
                  </a:solidFill>
                  <a:latin typeface="Calibre"/>
                </a:rPr>
                <a:t>The </a:t>
              </a:r>
              <a:r>
                <a:rPr lang="en-US" sz="1400" err="1">
                  <a:solidFill>
                    <a:srgbClr val="767777"/>
                  </a:solidFill>
                  <a:latin typeface="Calibre"/>
                </a:rPr>
                <a:t>Triera</a:t>
              </a:r>
              <a:r>
                <a:rPr lang="en-US" sz="1400">
                  <a:solidFill>
                    <a:srgbClr val="767777"/>
                  </a:solidFill>
                  <a:latin typeface="Calibre"/>
                </a:rPr>
                <a:t> team is working on establishing a broad pipeline, including respiratory targets such as RSV, Influenza and Norovirus</a:t>
              </a:r>
              <a:endParaRPr lang="en-CA" sz="1400">
                <a:solidFill>
                  <a:srgbClr val="767777"/>
                </a:solidFill>
                <a:latin typeface="Calibre"/>
              </a:endParaRPr>
            </a:p>
          </p:txBody>
        </p:sp>
        <p:sp>
          <p:nvSpPr>
            <p:cNvPr id="66" name="TextBox 65">
              <a:extLst>
                <a:ext uri="{FF2B5EF4-FFF2-40B4-BE49-F238E27FC236}">
                  <a16:creationId xmlns:a16="http://schemas.microsoft.com/office/drawing/2014/main" id="{B469B670-CBBC-59ED-01B3-1DCC5838D872}"/>
                </a:ext>
              </a:extLst>
            </p:cNvPr>
            <p:cNvSpPr txBox="1"/>
            <p:nvPr/>
          </p:nvSpPr>
          <p:spPr>
            <a:xfrm>
              <a:off x="8776818" y="4811809"/>
              <a:ext cx="1905000" cy="323165"/>
            </a:xfrm>
            <a:prstGeom prst="rect">
              <a:avLst/>
            </a:prstGeom>
            <a:noFill/>
          </p:spPr>
          <p:txBody>
            <a:bodyPr wrap="square">
              <a:spAutoFit/>
            </a:bodyPr>
            <a:lstStyle/>
            <a:p>
              <a:pPr algn="ctr"/>
              <a:r>
                <a:rPr lang="en-CA" sz="1500">
                  <a:solidFill>
                    <a:srgbClr val="463092"/>
                  </a:solidFill>
                  <a:effectLst/>
                  <a:latin typeface="Calibre"/>
                </a:rPr>
                <a:t>Growing the pipeline</a:t>
              </a:r>
            </a:p>
          </p:txBody>
        </p:sp>
      </p:grpSp>
      <p:sp>
        <p:nvSpPr>
          <p:cNvPr id="68" name="TextBox 67">
            <a:extLst>
              <a:ext uri="{FF2B5EF4-FFF2-40B4-BE49-F238E27FC236}">
                <a16:creationId xmlns:a16="http://schemas.microsoft.com/office/drawing/2014/main" id="{699402FC-78F2-8248-9B6B-3EC4718532D0}"/>
              </a:ext>
            </a:extLst>
          </p:cNvPr>
          <p:cNvSpPr txBox="1"/>
          <p:nvPr/>
        </p:nvSpPr>
        <p:spPr>
          <a:xfrm>
            <a:off x="1683647" y="5821007"/>
            <a:ext cx="1905000" cy="323165"/>
          </a:xfrm>
          <a:prstGeom prst="rect">
            <a:avLst/>
          </a:prstGeom>
          <a:noFill/>
        </p:spPr>
        <p:txBody>
          <a:bodyPr wrap="square">
            <a:spAutoFit/>
          </a:bodyPr>
          <a:lstStyle/>
          <a:p>
            <a:pPr algn="ctr"/>
            <a:r>
              <a:rPr lang="en-CA" sz="1500" b="1">
                <a:solidFill>
                  <a:srgbClr val="483491"/>
                </a:solidFill>
                <a:effectLst/>
                <a:latin typeface="Calibre"/>
              </a:rPr>
              <a:t>Broad applicability</a:t>
            </a:r>
          </a:p>
        </p:txBody>
      </p:sp>
      <p:pic>
        <p:nvPicPr>
          <p:cNvPr id="69" name="Picture 68">
            <a:extLst>
              <a:ext uri="{FF2B5EF4-FFF2-40B4-BE49-F238E27FC236}">
                <a16:creationId xmlns:a16="http://schemas.microsoft.com/office/drawing/2014/main" id="{44DEACAC-9893-155E-D340-5856D3B17657}"/>
              </a:ext>
            </a:extLst>
          </p:cNvPr>
          <p:cNvPicPr>
            <a:picLocks noChangeAspect="1"/>
          </p:cNvPicPr>
          <p:nvPr/>
        </p:nvPicPr>
        <p:blipFill>
          <a:blip r:embed="rId6"/>
          <a:stretch>
            <a:fillRect/>
          </a:stretch>
        </p:blipFill>
        <p:spPr>
          <a:xfrm>
            <a:off x="5851595" y="5133598"/>
            <a:ext cx="228600" cy="342900"/>
          </a:xfrm>
          <a:prstGeom prst="rect">
            <a:avLst/>
          </a:prstGeom>
        </p:spPr>
      </p:pic>
      <p:pic>
        <p:nvPicPr>
          <p:cNvPr id="70" name="Picture 69">
            <a:extLst>
              <a:ext uri="{FF2B5EF4-FFF2-40B4-BE49-F238E27FC236}">
                <a16:creationId xmlns:a16="http://schemas.microsoft.com/office/drawing/2014/main" id="{F0C648DB-2A3B-4202-4E76-842EC09C1D0D}"/>
              </a:ext>
            </a:extLst>
          </p:cNvPr>
          <p:cNvPicPr>
            <a:picLocks noChangeAspect="1"/>
          </p:cNvPicPr>
          <p:nvPr/>
        </p:nvPicPr>
        <p:blipFill>
          <a:blip r:embed="rId6"/>
          <a:stretch>
            <a:fillRect/>
          </a:stretch>
        </p:blipFill>
        <p:spPr>
          <a:xfrm>
            <a:off x="8448753" y="5097565"/>
            <a:ext cx="228600" cy="342900"/>
          </a:xfrm>
          <a:prstGeom prst="rect">
            <a:avLst/>
          </a:prstGeom>
        </p:spPr>
      </p:pic>
      <p:grpSp>
        <p:nvGrpSpPr>
          <p:cNvPr id="3" name="Group 2">
            <a:extLst>
              <a:ext uri="{FF2B5EF4-FFF2-40B4-BE49-F238E27FC236}">
                <a16:creationId xmlns:a16="http://schemas.microsoft.com/office/drawing/2014/main" id="{99DE431C-9A25-E61E-5723-BF688070FBA9}"/>
              </a:ext>
            </a:extLst>
          </p:cNvPr>
          <p:cNvGrpSpPr/>
          <p:nvPr/>
        </p:nvGrpSpPr>
        <p:grpSpPr>
          <a:xfrm>
            <a:off x="6045435" y="4870073"/>
            <a:ext cx="2376000" cy="1428196"/>
            <a:chOff x="2423398" y="4782045"/>
            <a:chExt cx="2376000" cy="1428196"/>
          </a:xfrm>
        </p:grpSpPr>
        <p:sp>
          <p:nvSpPr>
            <p:cNvPr id="4" name="TextBox 3">
              <a:extLst>
                <a:ext uri="{FF2B5EF4-FFF2-40B4-BE49-F238E27FC236}">
                  <a16:creationId xmlns:a16="http://schemas.microsoft.com/office/drawing/2014/main" id="{E77BD796-BD97-F02F-A3E5-3FBD704F8D97}"/>
                </a:ext>
              </a:extLst>
            </p:cNvPr>
            <p:cNvSpPr txBox="1"/>
            <p:nvPr/>
          </p:nvSpPr>
          <p:spPr>
            <a:xfrm>
              <a:off x="2423398" y="5040690"/>
              <a:ext cx="2376000" cy="1169551"/>
            </a:xfrm>
            <a:prstGeom prst="rect">
              <a:avLst/>
            </a:prstGeom>
            <a:noFill/>
          </p:spPr>
          <p:txBody>
            <a:bodyPr wrap="square">
              <a:spAutoFit/>
            </a:bodyPr>
            <a:lstStyle/>
            <a:p>
              <a:pPr algn="ctr"/>
              <a:r>
                <a:rPr lang="en-US" sz="1400" err="1">
                  <a:solidFill>
                    <a:srgbClr val="767777"/>
                  </a:solidFill>
                  <a:latin typeface="Calibre"/>
                </a:rPr>
                <a:t>Triera’s</a:t>
              </a:r>
              <a:r>
                <a:rPr lang="en-US" sz="1400">
                  <a:solidFill>
                    <a:srgbClr val="767777"/>
                  </a:solidFill>
                  <a:latin typeface="Calibre"/>
                </a:rPr>
                <a:t> testing on initial indications demonstrates the ability to address many other categories of candidates as a platform technology</a:t>
              </a:r>
              <a:endParaRPr lang="en-CA" sz="1400">
                <a:solidFill>
                  <a:srgbClr val="767777"/>
                </a:solidFill>
                <a:latin typeface="Calibre"/>
              </a:endParaRPr>
            </a:p>
          </p:txBody>
        </p:sp>
        <p:sp>
          <p:nvSpPr>
            <p:cNvPr id="7" name="TextBox 6">
              <a:extLst>
                <a:ext uri="{FF2B5EF4-FFF2-40B4-BE49-F238E27FC236}">
                  <a16:creationId xmlns:a16="http://schemas.microsoft.com/office/drawing/2014/main" id="{5715E78B-17E3-7632-6E36-C91C2893C7CA}"/>
                </a:ext>
              </a:extLst>
            </p:cNvPr>
            <p:cNvSpPr txBox="1"/>
            <p:nvPr/>
          </p:nvSpPr>
          <p:spPr>
            <a:xfrm>
              <a:off x="2658898" y="4782045"/>
              <a:ext cx="1905000" cy="323165"/>
            </a:xfrm>
            <a:prstGeom prst="rect">
              <a:avLst/>
            </a:prstGeom>
            <a:noFill/>
          </p:spPr>
          <p:txBody>
            <a:bodyPr wrap="square">
              <a:spAutoFit/>
            </a:bodyPr>
            <a:lstStyle/>
            <a:p>
              <a:pPr algn="ctr"/>
              <a:r>
                <a:rPr lang="en-CA" sz="1500">
                  <a:solidFill>
                    <a:srgbClr val="463092"/>
                  </a:solidFill>
                  <a:effectLst/>
                  <a:latin typeface="Calibre"/>
                </a:rPr>
                <a:t>Initial indications</a:t>
              </a:r>
            </a:p>
          </p:txBody>
        </p:sp>
      </p:grpSp>
    </p:spTree>
    <p:extLst>
      <p:ext uri="{BB962C8B-B14F-4D97-AF65-F5344CB8AC3E}">
        <p14:creationId xmlns:p14="http://schemas.microsoft.com/office/powerpoint/2010/main" val="161634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00A2-6890-1B01-12D2-60CB2E472EDE}"/>
              </a:ext>
            </a:extLst>
          </p:cNvPr>
          <p:cNvSpPr>
            <a:spLocks noGrp="1"/>
          </p:cNvSpPr>
          <p:nvPr>
            <p:ph type="title"/>
          </p:nvPr>
        </p:nvSpPr>
        <p:spPr>
          <a:xfrm>
            <a:off x="838200" y="619135"/>
            <a:ext cx="8816788" cy="561975"/>
          </a:xfrm>
        </p:spPr>
        <p:txBody>
          <a:bodyPr>
            <a:noAutofit/>
          </a:bodyPr>
          <a:lstStyle/>
          <a:p>
            <a:pPr>
              <a:lnSpc>
                <a:spcPts val="2500"/>
              </a:lnSpc>
            </a:pPr>
            <a:r>
              <a:rPr lang="en-CA" sz="2500" b="1">
                <a:effectLst/>
              </a:rPr>
              <a:t>Historically, Aptamers have not been widely used due to several key challenges</a:t>
            </a:r>
            <a:endParaRPr lang="en-US" sz="2500" b="1"/>
          </a:p>
        </p:txBody>
      </p:sp>
      <p:sp>
        <p:nvSpPr>
          <p:cNvPr id="5" name="TextBox 4">
            <a:extLst>
              <a:ext uri="{FF2B5EF4-FFF2-40B4-BE49-F238E27FC236}">
                <a16:creationId xmlns:a16="http://schemas.microsoft.com/office/drawing/2014/main" id="{A0879507-6B17-9A11-96C2-519ACC10863B}"/>
              </a:ext>
            </a:extLst>
          </p:cNvPr>
          <p:cNvSpPr txBox="1"/>
          <p:nvPr/>
        </p:nvSpPr>
        <p:spPr>
          <a:xfrm>
            <a:off x="838200" y="1813846"/>
            <a:ext cx="1541206" cy="464230"/>
          </a:xfrm>
          <a:prstGeom prst="rect">
            <a:avLst/>
          </a:prstGeom>
          <a:noFill/>
        </p:spPr>
        <p:txBody>
          <a:bodyPr wrap="square" anchor="ctr">
            <a:spAutoFit/>
          </a:bodyPr>
          <a:lstStyle/>
          <a:p>
            <a:pPr>
              <a:lnSpc>
                <a:spcPts val="1400"/>
              </a:lnSpc>
            </a:pPr>
            <a:r>
              <a:rPr lang="en-CA" sz="1500">
                <a:solidFill>
                  <a:srgbClr val="483491"/>
                </a:solidFill>
                <a:effectLst/>
                <a:latin typeface="Calibre Regular" panose="020B0503030202060203" pitchFamily="34" charset="77"/>
              </a:rPr>
              <a:t>Size and Bioavailability</a:t>
            </a:r>
          </a:p>
        </p:txBody>
      </p:sp>
      <p:cxnSp>
        <p:nvCxnSpPr>
          <p:cNvPr id="7" name="Straight Connector 6">
            <a:extLst>
              <a:ext uri="{FF2B5EF4-FFF2-40B4-BE49-F238E27FC236}">
                <a16:creationId xmlns:a16="http://schemas.microsoft.com/office/drawing/2014/main" id="{5FEC7664-4E0B-A9C9-7213-38490CB57BB9}"/>
              </a:ext>
            </a:extLst>
          </p:cNvPr>
          <p:cNvCxnSpPr>
            <a:cxnSpLocks/>
          </p:cNvCxnSpPr>
          <p:nvPr/>
        </p:nvCxnSpPr>
        <p:spPr>
          <a:xfrm>
            <a:off x="1090594" y="2383769"/>
            <a:ext cx="7735537"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99DB22D-FDAE-62B2-A87F-8CDF6742F265}"/>
              </a:ext>
            </a:extLst>
          </p:cNvPr>
          <p:cNvSpPr txBox="1"/>
          <p:nvPr/>
        </p:nvSpPr>
        <p:spPr>
          <a:xfrm>
            <a:off x="2416313" y="1708718"/>
            <a:ext cx="6290504" cy="612000"/>
          </a:xfrm>
          <a:prstGeom prst="rect">
            <a:avLst/>
          </a:prstGeom>
          <a:noFill/>
        </p:spPr>
        <p:txBody>
          <a:bodyPr wrap="square" anchor="ctr">
            <a:spAutoFit/>
          </a:bodyPr>
          <a:lstStyle/>
          <a:p>
            <a:r>
              <a:rPr lang="en-CA" sz="1100">
                <a:solidFill>
                  <a:srgbClr val="767777"/>
                </a:solidFill>
                <a:effectLst/>
                <a:latin typeface="Calibre Light" panose="020B0303030202060203" pitchFamily="34" charset="77"/>
              </a:rPr>
              <a:t>Aptamers are often too small to stay in the body, leading to rapid renal clearance and insufficient bioavailability.</a:t>
            </a:r>
          </a:p>
        </p:txBody>
      </p:sp>
      <p:sp>
        <p:nvSpPr>
          <p:cNvPr id="10" name="TextBox 9">
            <a:extLst>
              <a:ext uri="{FF2B5EF4-FFF2-40B4-BE49-F238E27FC236}">
                <a16:creationId xmlns:a16="http://schemas.microsoft.com/office/drawing/2014/main" id="{0DD1D6BF-47AC-E83F-BDCD-BB827F8ADE01}"/>
              </a:ext>
            </a:extLst>
          </p:cNvPr>
          <p:cNvSpPr txBox="1"/>
          <p:nvPr/>
        </p:nvSpPr>
        <p:spPr>
          <a:xfrm>
            <a:off x="838200" y="2728123"/>
            <a:ext cx="1541206" cy="464230"/>
          </a:xfrm>
          <a:prstGeom prst="rect">
            <a:avLst/>
          </a:prstGeom>
          <a:noFill/>
        </p:spPr>
        <p:txBody>
          <a:bodyPr wrap="square" anchor="ctr">
            <a:spAutoFit/>
          </a:bodyPr>
          <a:lstStyle/>
          <a:p>
            <a:pPr>
              <a:lnSpc>
                <a:spcPts val="1400"/>
              </a:lnSpc>
            </a:pPr>
            <a:r>
              <a:rPr lang="en-CA" sz="1500">
                <a:solidFill>
                  <a:srgbClr val="483491"/>
                </a:solidFill>
                <a:effectLst/>
                <a:latin typeface="Calibre Regular" panose="020B0503030202060203" pitchFamily="34" charset="77"/>
              </a:rPr>
              <a:t>Allergic Reactions to PEG</a:t>
            </a:r>
          </a:p>
        </p:txBody>
      </p:sp>
      <p:cxnSp>
        <p:nvCxnSpPr>
          <p:cNvPr id="11" name="Straight Connector 10">
            <a:extLst>
              <a:ext uri="{FF2B5EF4-FFF2-40B4-BE49-F238E27FC236}">
                <a16:creationId xmlns:a16="http://schemas.microsoft.com/office/drawing/2014/main" id="{FB78EFEE-1FAB-3E82-A23C-9B5B1968C428}"/>
              </a:ext>
            </a:extLst>
          </p:cNvPr>
          <p:cNvCxnSpPr>
            <a:cxnSpLocks/>
          </p:cNvCxnSpPr>
          <p:nvPr/>
        </p:nvCxnSpPr>
        <p:spPr>
          <a:xfrm>
            <a:off x="1090594" y="3298172"/>
            <a:ext cx="7735537"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03A8CFB-54F5-C404-9800-4EA5899ACB5A}"/>
              </a:ext>
            </a:extLst>
          </p:cNvPr>
          <p:cNvSpPr txBox="1"/>
          <p:nvPr/>
        </p:nvSpPr>
        <p:spPr>
          <a:xfrm>
            <a:off x="2416313" y="2716083"/>
            <a:ext cx="6290506" cy="430887"/>
          </a:xfrm>
          <a:prstGeom prst="rect">
            <a:avLst/>
          </a:prstGeom>
          <a:noFill/>
        </p:spPr>
        <p:txBody>
          <a:bodyPr wrap="square" anchor="ctr">
            <a:spAutoFit/>
          </a:bodyPr>
          <a:lstStyle/>
          <a:p>
            <a:r>
              <a:rPr lang="en-CA" sz="1100">
                <a:solidFill>
                  <a:srgbClr val="767777"/>
                </a:solidFill>
                <a:effectLst/>
                <a:latin typeface="Calibre Light" panose="020B0303030202060203" pitchFamily="34" charset="77"/>
              </a:rPr>
              <a:t>Polyethylene glycol (PEG), while effective in increasing molecular weight, can cause allergic reactions in a small percentage of the </a:t>
            </a:r>
            <a:r>
              <a:rPr lang="en-CA" sz="1100">
                <a:solidFill>
                  <a:srgbClr val="767777"/>
                </a:solidFill>
                <a:latin typeface="Calibre Light" panose="020B0303030202060203" pitchFamily="34" charset="77"/>
              </a:rPr>
              <a:t>population and has contributed to the failure of at least one aptamer therapeutic</a:t>
            </a:r>
          </a:p>
        </p:txBody>
      </p:sp>
      <p:sp>
        <p:nvSpPr>
          <p:cNvPr id="13" name="TextBox 12">
            <a:extLst>
              <a:ext uri="{FF2B5EF4-FFF2-40B4-BE49-F238E27FC236}">
                <a16:creationId xmlns:a16="http://schemas.microsoft.com/office/drawing/2014/main" id="{9EA9BAE9-2B31-3E64-AF1A-A382ED7D17EE}"/>
              </a:ext>
            </a:extLst>
          </p:cNvPr>
          <p:cNvSpPr txBox="1"/>
          <p:nvPr/>
        </p:nvSpPr>
        <p:spPr>
          <a:xfrm>
            <a:off x="838200" y="3649552"/>
            <a:ext cx="1541206" cy="464230"/>
          </a:xfrm>
          <a:prstGeom prst="rect">
            <a:avLst/>
          </a:prstGeom>
          <a:noFill/>
        </p:spPr>
        <p:txBody>
          <a:bodyPr wrap="square" anchor="ctr">
            <a:spAutoFit/>
          </a:bodyPr>
          <a:lstStyle/>
          <a:p>
            <a:pPr>
              <a:lnSpc>
                <a:spcPts val="1400"/>
              </a:lnSpc>
            </a:pPr>
            <a:r>
              <a:rPr lang="en-CA" sz="1500">
                <a:solidFill>
                  <a:srgbClr val="483491"/>
                </a:solidFill>
                <a:effectLst/>
                <a:latin typeface="Calibre Regular" panose="020B0503030202060203" pitchFamily="34" charset="77"/>
              </a:rPr>
              <a:t>Enzymatic Degradation</a:t>
            </a:r>
          </a:p>
        </p:txBody>
      </p:sp>
      <p:sp>
        <p:nvSpPr>
          <p:cNvPr id="15" name="TextBox 14">
            <a:extLst>
              <a:ext uri="{FF2B5EF4-FFF2-40B4-BE49-F238E27FC236}">
                <a16:creationId xmlns:a16="http://schemas.microsoft.com/office/drawing/2014/main" id="{899E3778-BE87-A939-C974-422D9BD87358}"/>
              </a:ext>
            </a:extLst>
          </p:cNvPr>
          <p:cNvSpPr txBox="1"/>
          <p:nvPr/>
        </p:nvSpPr>
        <p:spPr>
          <a:xfrm>
            <a:off x="2416313" y="3573755"/>
            <a:ext cx="6290506" cy="612000"/>
          </a:xfrm>
          <a:prstGeom prst="rect">
            <a:avLst/>
          </a:prstGeom>
          <a:noFill/>
        </p:spPr>
        <p:txBody>
          <a:bodyPr wrap="square" anchor="ctr">
            <a:spAutoFit/>
          </a:bodyPr>
          <a:lstStyle/>
          <a:p>
            <a:r>
              <a:rPr lang="en-CA" sz="1100">
                <a:solidFill>
                  <a:srgbClr val="767777"/>
                </a:solidFill>
                <a:effectLst/>
                <a:latin typeface="Calibre Light" panose="020B0303030202060203" pitchFamily="34" charset="77"/>
              </a:rPr>
              <a:t>Aptamers are susceptible to degradation by enzymes in the body, reducing their efficacy.</a:t>
            </a:r>
          </a:p>
        </p:txBody>
      </p:sp>
      <p:sp>
        <p:nvSpPr>
          <p:cNvPr id="16" name="TextBox 15">
            <a:extLst>
              <a:ext uri="{FF2B5EF4-FFF2-40B4-BE49-F238E27FC236}">
                <a16:creationId xmlns:a16="http://schemas.microsoft.com/office/drawing/2014/main" id="{797D09F2-50C5-ED21-73B6-FE983EBF2AAF}"/>
              </a:ext>
            </a:extLst>
          </p:cNvPr>
          <p:cNvSpPr txBox="1"/>
          <p:nvPr/>
        </p:nvSpPr>
        <p:spPr>
          <a:xfrm>
            <a:off x="838200" y="1585608"/>
            <a:ext cx="1541206" cy="246221"/>
          </a:xfrm>
          <a:prstGeom prst="rect">
            <a:avLst/>
          </a:prstGeom>
          <a:noFill/>
        </p:spPr>
        <p:txBody>
          <a:bodyPr wrap="square">
            <a:spAutoFit/>
          </a:bodyPr>
          <a:lstStyle/>
          <a:p>
            <a:r>
              <a:rPr lang="en-CA" sz="1000" b="1">
                <a:solidFill>
                  <a:srgbClr val="FFC846"/>
                </a:solidFill>
                <a:effectLst/>
                <a:latin typeface="Calibre Semibold" panose="020B0503030202060203" pitchFamily="34" charset="77"/>
              </a:rPr>
              <a:t>CHALLENGE 1</a:t>
            </a:r>
          </a:p>
        </p:txBody>
      </p:sp>
      <p:sp>
        <p:nvSpPr>
          <p:cNvPr id="18" name="TextBox 17">
            <a:extLst>
              <a:ext uri="{FF2B5EF4-FFF2-40B4-BE49-F238E27FC236}">
                <a16:creationId xmlns:a16="http://schemas.microsoft.com/office/drawing/2014/main" id="{2B19C711-F525-73C7-9AC3-3FF768075783}"/>
              </a:ext>
            </a:extLst>
          </p:cNvPr>
          <p:cNvSpPr txBox="1"/>
          <p:nvPr/>
        </p:nvSpPr>
        <p:spPr>
          <a:xfrm>
            <a:off x="838200" y="2488929"/>
            <a:ext cx="1541206" cy="246221"/>
          </a:xfrm>
          <a:prstGeom prst="rect">
            <a:avLst/>
          </a:prstGeom>
          <a:noFill/>
        </p:spPr>
        <p:txBody>
          <a:bodyPr wrap="square">
            <a:spAutoFit/>
          </a:bodyPr>
          <a:lstStyle/>
          <a:p>
            <a:r>
              <a:rPr lang="en-CA" sz="1000" b="1">
                <a:solidFill>
                  <a:srgbClr val="FFC846"/>
                </a:solidFill>
                <a:effectLst/>
                <a:latin typeface="Calibre Semibold" panose="020B0503030202060203" pitchFamily="34" charset="77"/>
              </a:rPr>
              <a:t>CHALLENGE 2</a:t>
            </a:r>
          </a:p>
        </p:txBody>
      </p:sp>
      <p:sp>
        <p:nvSpPr>
          <p:cNvPr id="20" name="TextBox 19">
            <a:extLst>
              <a:ext uri="{FF2B5EF4-FFF2-40B4-BE49-F238E27FC236}">
                <a16:creationId xmlns:a16="http://schemas.microsoft.com/office/drawing/2014/main" id="{BB1F6495-9480-6F52-3855-F586F161F706}"/>
              </a:ext>
            </a:extLst>
          </p:cNvPr>
          <p:cNvSpPr txBox="1"/>
          <p:nvPr/>
        </p:nvSpPr>
        <p:spPr>
          <a:xfrm>
            <a:off x="838200" y="3403331"/>
            <a:ext cx="1541206" cy="246221"/>
          </a:xfrm>
          <a:prstGeom prst="rect">
            <a:avLst/>
          </a:prstGeom>
          <a:noFill/>
        </p:spPr>
        <p:txBody>
          <a:bodyPr wrap="square">
            <a:spAutoFit/>
          </a:bodyPr>
          <a:lstStyle/>
          <a:p>
            <a:r>
              <a:rPr lang="en-CA" sz="1000" b="1">
                <a:solidFill>
                  <a:srgbClr val="FFC846"/>
                </a:solidFill>
                <a:effectLst/>
                <a:latin typeface="Calibre Semibold" panose="020B0503030202060203" pitchFamily="34" charset="77"/>
              </a:rPr>
              <a:t>CHALLENGE 3</a:t>
            </a:r>
          </a:p>
        </p:txBody>
      </p:sp>
      <p:sp>
        <p:nvSpPr>
          <p:cNvPr id="3" name="TextBox 2">
            <a:extLst>
              <a:ext uri="{FF2B5EF4-FFF2-40B4-BE49-F238E27FC236}">
                <a16:creationId xmlns:a16="http://schemas.microsoft.com/office/drawing/2014/main" id="{B0B061BC-C1D2-C64F-BBA1-681EF836B150}"/>
              </a:ext>
            </a:extLst>
          </p:cNvPr>
          <p:cNvSpPr txBox="1"/>
          <p:nvPr/>
        </p:nvSpPr>
        <p:spPr>
          <a:xfrm>
            <a:off x="841310" y="4691233"/>
            <a:ext cx="1541206" cy="271869"/>
          </a:xfrm>
          <a:prstGeom prst="rect">
            <a:avLst/>
          </a:prstGeom>
          <a:noFill/>
        </p:spPr>
        <p:txBody>
          <a:bodyPr wrap="square" anchor="ctr">
            <a:spAutoFit/>
          </a:bodyPr>
          <a:lstStyle/>
          <a:p>
            <a:pPr>
              <a:lnSpc>
                <a:spcPts val="1400"/>
              </a:lnSpc>
            </a:pPr>
            <a:r>
              <a:rPr lang="en-CA" sz="1500">
                <a:solidFill>
                  <a:srgbClr val="483491"/>
                </a:solidFill>
                <a:latin typeface="Calibre Regular" panose="020B0503030202060203" pitchFamily="34" charset="77"/>
              </a:rPr>
              <a:t>Specific Selection</a:t>
            </a:r>
            <a:endParaRPr lang="en-CA" sz="1500">
              <a:solidFill>
                <a:srgbClr val="483491"/>
              </a:solidFill>
              <a:effectLst/>
              <a:latin typeface="Calibre Regular" panose="020B0503030202060203" pitchFamily="34" charset="77"/>
            </a:endParaRPr>
          </a:p>
        </p:txBody>
      </p:sp>
      <p:sp>
        <p:nvSpPr>
          <p:cNvPr id="4" name="TextBox 3">
            <a:extLst>
              <a:ext uri="{FF2B5EF4-FFF2-40B4-BE49-F238E27FC236}">
                <a16:creationId xmlns:a16="http://schemas.microsoft.com/office/drawing/2014/main" id="{6B3DAC3E-8232-BBC1-6001-7842A43DFF0B}"/>
              </a:ext>
            </a:extLst>
          </p:cNvPr>
          <p:cNvSpPr txBox="1"/>
          <p:nvPr/>
        </p:nvSpPr>
        <p:spPr>
          <a:xfrm>
            <a:off x="2419423" y="4562497"/>
            <a:ext cx="6290506" cy="600164"/>
          </a:xfrm>
          <a:prstGeom prst="rect">
            <a:avLst/>
          </a:prstGeom>
          <a:noFill/>
        </p:spPr>
        <p:txBody>
          <a:bodyPr wrap="square" anchor="ctr">
            <a:spAutoFit/>
          </a:bodyPr>
          <a:lstStyle/>
          <a:p>
            <a:r>
              <a:rPr lang="en-CA" sz="1100">
                <a:solidFill>
                  <a:srgbClr val="767777"/>
                </a:solidFill>
                <a:effectLst/>
                <a:latin typeface="Calibre Light" panose="020B0303030202060203" pitchFamily="34" charset="77"/>
              </a:rPr>
              <a:t>Previous aptamer therapeutics have bound to one isoform of a particular target, resulting in a therapy that </a:t>
            </a:r>
            <a:r>
              <a:rPr lang="en-CA" sz="1100">
                <a:solidFill>
                  <a:srgbClr val="767777"/>
                </a:solidFill>
                <a:latin typeface="Calibre Light" panose="020B0303030202060203" pitchFamily="34" charset="77"/>
              </a:rPr>
              <a:t>(can be more limited in clinical efficacy when multi-targets or variants emerge) </a:t>
            </a:r>
            <a:r>
              <a:rPr lang="en-CA" sz="1100">
                <a:solidFill>
                  <a:srgbClr val="767777"/>
                </a:solidFill>
                <a:effectLst/>
                <a:latin typeface="Calibre Light" panose="020B0303030202060203" pitchFamily="34" charset="77"/>
              </a:rPr>
              <a:t>without addressing the flexibility to target multiple or changing forms of a target</a:t>
            </a:r>
          </a:p>
        </p:txBody>
      </p:sp>
      <p:sp>
        <p:nvSpPr>
          <p:cNvPr id="6" name="TextBox 5">
            <a:extLst>
              <a:ext uri="{FF2B5EF4-FFF2-40B4-BE49-F238E27FC236}">
                <a16:creationId xmlns:a16="http://schemas.microsoft.com/office/drawing/2014/main" id="{9684B1C7-FA2E-8B9F-9E5F-4723D31F2316}"/>
              </a:ext>
            </a:extLst>
          </p:cNvPr>
          <p:cNvSpPr txBox="1"/>
          <p:nvPr/>
        </p:nvSpPr>
        <p:spPr>
          <a:xfrm>
            <a:off x="841310" y="4348831"/>
            <a:ext cx="1541206" cy="246221"/>
          </a:xfrm>
          <a:prstGeom prst="rect">
            <a:avLst/>
          </a:prstGeom>
          <a:noFill/>
        </p:spPr>
        <p:txBody>
          <a:bodyPr wrap="square">
            <a:spAutoFit/>
          </a:bodyPr>
          <a:lstStyle/>
          <a:p>
            <a:r>
              <a:rPr lang="en-CA" sz="1000" b="1">
                <a:solidFill>
                  <a:srgbClr val="FFC846"/>
                </a:solidFill>
                <a:effectLst/>
                <a:latin typeface="Calibre Semibold" panose="020B0503030202060203" pitchFamily="34" charset="77"/>
              </a:rPr>
              <a:t>CHALLENGE 4</a:t>
            </a:r>
          </a:p>
        </p:txBody>
      </p:sp>
      <p:cxnSp>
        <p:nvCxnSpPr>
          <p:cNvPr id="17" name="Straight Connector 16">
            <a:extLst>
              <a:ext uri="{FF2B5EF4-FFF2-40B4-BE49-F238E27FC236}">
                <a16:creationId xmlns:a16="http://schemas.microsoft.com/office/drawing/2014/main" id="{51483A4D-81DB-43D7-0FD0-E66139F279DE}"/>
              </a:ext>
            </a:extLst>
          </p:cNvPr>
          <p:cNvCxnSpPr>
            <a:cxnSpLocks/>
          </p:cNvCxnSpPr>
          <p:nvPr/>
        </p:nvCxnSpPr>
        <p:spPr>
          <a:xfrm>
            <a:off x="1090594" y="4249894"/>
            <a:ext cx="7735537"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01D49152-5888-26B9-8AE1-91A58E4D9AED}"/>
              </a:ext>
            </a:extLst>
          </p:cNvPr>
          <p:cNvSpPr txBox="1"/>
          <p:nvPr/>
        </p:nvSpPr>
        <p:spPr>
          <a:xfrm>
            <a:off x="844420" y="5671108"/>
            <a:ext cx="1541206" cy="277768"/>
          </a:xfrm>
          <a:prstGeom prst="rect">
            <a:avLst/>
          </a:prstGeom>
          <a:noFill/>
        </p:spPr>
        <p:txBody>
          <a:bodyPr wrap="square" anchor="ctr">
            <a:spAutoFit/>
          </a:bodyPr>
          <a:lstStyle/>
          <a:p>
            <a:pPr>
              <a:lnSpc>
                <a:spcPts val="1400"/>
              </a:lnSpc>
            </a:pPr>
            <a:r>
              <a:rPr lang="en-CA" sz="1500">
                <a:solidFill>
                  <a:srgbClr val="483491"/>
                </a:solidFill>
                <a:latin typeface="Calibre Regular" panose="020B0503030202060203" pitchFamily="34" charset="77"/>
              </a:rPr>
              <a:t>Patents</a:t>
            </a:r>
            <a:endParaRPr lang="en-CA" sz="1500">
              <a:solidFill>
                <a:srgbClr val="483491"/>
              </a:solidFill>
              <a:effectLst/>
              <a:latin typeface="Calibre Regular" panose="020B0503030202060203" pitchFamily="34" charset="77"/>
            </a:endParaRPr>
          </a:p>
        </p:txBody>
      </p:sp>
      <p:sp>
        <p:nvSpPr>
          <p:cNvPr id="27" name="TextBox 26">
            <a:extLst>
              <a:ext uri="{FF2B5EF4-FFF2-40B4-BE49-F238E27FC236}">
                <a16:creationId xmlns:a16="http://schemas.microsoft.com/office/drawing/2014/main" id="{6AA80A8B-38B1-353E-4DB9-DBD8AD42D68C}"/>
              </a:ext>
            </a:extLst>
          </p:cNvPr>
          <p:cNvSpPr txBox="1"/>
          <p:nvPr/>
        </p:nvSpPr>
        <p:spPr>
          <a:xfrm>
            <a:off x="2422533" y="5539404"/>
            <a:ext cx="6290506" cy="612000"/>
          </a:xfrm>
          <a:prstGeom prst="rect">
            <a:avLst/>
          </a:prstGeom>
          <a:noFill/>
        </p:spPr>
        <p:txBody>
          <a:bodyPr wrap="square" anchor="ctr">
            <a:spAutoFit/>
          </a:bodyPr>
          <a:lstStyle/>
          <a:p>
            <a:r>
              <a:rPr lang="en-CA" sz="1100">
                <a:solidFill>
                  <a:srgbClr val="767777"/>
                </a:solidFill>
                <a:effectLst/>
                <a:latin typeface="Calibre Light" panose="020B0303030202060203" pitchFamily="34" charset="77"/>
              </a:rPr>
              <a:t>Aptamers in their original form have been protected by a rigorous patents, including the SELEX process. Expiration of the patents has opened the door to innovation</a:t>
            </a:r>
          </a:p>
        </p:txBody>
      </p:sp>
      <p:sp>
        <p:nvSpPr>
          <p:cNvPr id="28" name="TextBox 27">
            <a:extLst>
              <a:ext uri="{FF2B5EF4-FFF2-40B4-BE49-F238E27FC236}">
                <a16:creationId xmlns:a16="http://schemas.microsoft.com/office/drawing/2014/main" id="{315CDD99-73FA-BDDA-D8CD-6AC59DECB9C2}"/>
              </a:ext>
            </a:extLst>
          </p:cNvPr>
          <p:cNvSpPr txBox="1"/>
          <p:nvPr/>
        </p:nvSpPr>
        <p:spPr>
          <a:xfrm>
            <a:off x="844420" y="5331656"/>
            <a:ext cx="1541206" cy="246221"/>
          </a:xfrm>
          <a:prstGeom prst="rect">
            <a:avLst/>
          </a:prstGeom>
          <a:noFill/>
        </p:spPr>
        <p:txBody>
          <a:bodyPr wrap="square">
            <a:spAutoFit/>
          </a:bodyPr>
          <a:lstStyle/>
          <a:p>
            <a:r>
              <a:rPr lang="en-CA" sz="1000" b="1">
                <a:solidFill>
                  <a:srgbClr val="FFC846"/>
                </a:solidFill>
                <a:effectLst/>
                <a:latin typeface="Calibre Semibold" panose="020B0503030202060203" pitchFamily="34" charset="77"/>
              </a:rPr>
              <a:t>CHALLENGE </a:t>
            </a:r>
            <a:r>
              <a:rPr lang="en-CA" sz="1000" b="1">
                <a:solidFill>
                  <a:srgbClr val="FFC846"/>
                </a:solidFill>
                <a:latin typeface="Calibre Semibold" panose="020B0503030202060203" pitchFamily="34" charset="77"/>
              </a:rPr>
              <a:t>5</a:t>
            </a:r>
            <a:endParaRPr lang="en-CA" sz="1000" b="1">
              <a:solidFill>
                <a:srgbClr val="FFC846"/>
              </a:solidFill>
              <a:effectLst/>
              <a:latin typeface="Calibre Semibold" panose="020B0503030202060203" pitchFamily="34" charset="77"/>
            </a:endParaRPr>
          </a:p>
        </p:txBody>
      </p:sp>
      <p:cxnSp>
        <p:nvCxnSpPr>
          <p:cNvPr id="31" name="Straight Connector 30">
            <a:extLst>
              <a:ext uri="{FF2B5EF4-FFF2-40B4-BE49-F238E27FC236}">
                <a16:creationId xmlns:a16="http://schemas.microsoft.com/office/drawing/2014/main" id="{754F431D-BDA9-00EE-BFB7-2BA013074DE4}"/>
              </a:ext>
            </a:extLst>
          </p:cNvPr>
          <p:cNvCxnSpPr>
            <a:cxnSpLocks/>
          </p:cNvCxnSpPr>
          <p:nvPr/>
        </p:nvCxnSpPr>
        <p:spPr>
          <a:xfrm>
            <a:off x="1093704" y="5232719"/>
            <a:ext cx="7735537" cy="0"/>
          </a:xfrm>
          <a:prstGeom prst="line">
            <a:avLst/>
          </a:prstGeom>
          <a:ln w="19050">
            <a:solidFill>
              <a:srgbClr val="463092"/>
            </a:solidFill>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58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1826F2-6F58-80AE-4496-0CA76116D225}"/>
              </a:ext>
            </a:extLst>
          </p:cNvPr>
          <p:cNvSpPr/>
          <p:nvPr/>
        </p:nvSpPr>
        <p:spPr>
          <a:xfrm>
            <a:off x="0" y="0"/>
            <a:ext cx="12192000" cy="6858000"/>
          </a:xfrm>
          <a:prstGeom prst="rect">
            <a:avLst/>
          </a:prstGeom>
          <a:solidFill>
            <a:srgbClr val="FFC7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e"/>
            </a:endParaRPr>
          </a:p>
        </p:txBody>
      </p:sp>
      <p:sp>
        <p:nvSpPr>
          <p:cNvPr id="5" name="Title 4">
            <a:extLst>
              <a:ext uri="{FF2B5EF4-FFF2-40B4-BE49-F238E27FC236}">
                <a16:creationId xmlns:a16="http://schemas.microsoft.com/office/drawing/2014/main" id="{42883070-4177-6890-0B33-FD161D6F281F}"/>
              </a:ext>
            </a:extLst>
          </p:cNvPr>
          <p:cNvSpPr>
            <a:spLocks noGrp="1"/>
          </p:cNvSpPr>
          <p:nvPr>
            <p:ph type="ctrTitle"/>
          </p:nvPr>
        </p:nvSpPr>
        <p:spPr>
          <a:xfrm>
            <a:off x="934064" y="1823064"/>
            <a:ext cx="9144000" cy="3211871"/>
          </a:xfrm>
        </p:spPr>
        <p:txBody>
          <a:bodyPr>
            <a:noAutofit/>
          </a:bodyPr>
          <a:lstStyle/>
          <a:p>
            <a:pPr algn="l"/>
            <a:r>
              <a:rPr lang="en-CA" sz="4800">
                <a:effectLst/>
                <a:latin typeface="Calibre Light" panose="020B0303030202060203" pitchFamily="34" charset="77"/>
              </a:rPr>
              <a:t>What if we could develop therapeutics </a:t>
            </a:r>
            <a:r>
              <a:rPr lang="en-CA" sz="4800" b="1">
                <a:effectLst/>
              </a:rPr>
              <a:t>faster, </a:t>
            </a:r>
            <a:r>
              <a:rPr lang="en-CA" sz="4800">
                <a:effectLst/>
              </a:rPr>
              <a:t>more</a:t>
            </a:r>
            <a:r>
              <a:rPr lang="en-CA" sz="4800" b="1">
                <a:effectLst/>
              </a:rPr>
              <a:t> economically, </a:t>
            </a:r>
            <a:r>
              <a:rPr lang="en-CA" sz="4800">
                <a:effectLst/>
              </a:rPr>
              <a:t>and</a:t>
            </a:r>
            <a:r>
              <a:rPr lang="en-CA" sz="4800" b="1">
                <a:effectLst/>
              </a:rPr>
              <a:t> </a:t>
            </a:r>
            <a:r>
              <a:rPr lang="en-CA" sz="4800">
                <a:effectLst/>
              </a:rPr>
              <a:t>more</a:t>
            </a:r>
            <a:r>
              <a:rPr lang="en-CA" sz="4800" b="1">
                <a:effectLst/>
              </a:rPr>
              <a:t> effectively </a:t>
            </a:r>
            <a:r>
              <a:rPr lang="en-CA" sz="4800">
                <a:effectLst/>
              </a:rPr>
              <a:t>to address today’s global health challenges using</a:t>
            </a:r>
            <a:r>
              <a:rPr lang="en-CA" sz="4800" b="1">
                <a:effectLst/>
              </a:rPr>
              <a:t> </a:t>
            </a:r>
            <a:r>
              <a:rPr lang="en-CA" sz="4800" b="1">
                <a:solidFill>
                  <a:srgbClr val="463092"/>
                </a:solidFill>
                <a:effectLst/>
              </a:rPr>
              <a:t>Aptamers</a:t>
            </a:r>
            <a:r>
              <a:rPr lang="en-CA" sz="4800" b="1">
                <a:effectLst/>
              </a:rPr>
              <a:t>?</a:t>
            </a:r>
            <a:endParaRPr lang="en-US" sz="4800" b="1"/>
          </a:p>
        </p:txBody>
      </p:sp>
    </p:spTree>
    <p:extLst>
      <p:ext uri="{BB962C8B-B14F-4D97-AF65-F5344CB8AC3E}">
        <p14:creationId xmlns:p14="http://schemas.microsoft.com/office/powerpoint/2010/main" val="81715742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FFC72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FFC72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era-PPT-Template.potx" id="{8AF19A87-C599-FF45-99C3-17E3A1BC8924}" vid="{7B0A737F-8C49-BF4F-8B87-2C640B2AC5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8516fec-d352-46ea-81cf-4062b10d82e6">
      <Terms xmlns="http://schemas.microsoft.com/office/infopath/2007/PartnerControls"/>
    </lcf76f155ced4ddcb4097134ff3c332f>
    <TaxCatchAll xmlns="0f1f9ff4-eb6d-4ffb-a358-297f1a464e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F558CCB5956049A1A5C858AFBC69BF" ma:contentTypeVersion="11" ma:contentTypeDescription="Create a new document." ma:contentTypeScope="" ma:versionID="a13dd30c8a383dd8f0575840c34e2503">
  <xsd:schema xmlns:xsd="http://www.w3.org/2001/XMLSchema" xmlns:xs="http://www.w3.org/2001/XMLSchema" xmlns:p="http://schemas.microsoft.com/office/2006/metadata/properties" xmlns:ns2="b8516fec-d352-46ea-81cf-4062b10d82e6" xmlns:ns3="0f1f9ff4-eb6d-4ffb-a358-297f1a464e23" targetNamespace="http://schemas.microsoft.com/office/2006/metadata/properties" ma:root="true" ma:fieldsID="73b554f0ac7166aa9e6482e9352ddaa0" ns2:_="" ns3:_="">
    <xsd:import namespace="b8516fec-d352-46ea-81cf-4062b10d82e6"/>
    <xsd:import namespace="0f1f9ff4-eb6d-4ffb-a358-297f1a464e2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516fec-d352-46ea-81cf-4062b10d82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4769f57-d7d4-4b95-897d-ee6d298da832"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1f9ff4-eb6d-4ffb-a358-297f1a464e2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6947600-bcd3-458d-912f-1817661b85d7}" ma:internalName="TaxCatchAll" ma:showField="CatchAllData" ma:web="0f1f9ff4-eb6d-4ffb-a358-297f1a464e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55E21B-CA4E-48B7-AA7B-ED24813099FE}">
  <ds:schemaRefs>
    <ds:schemaRef ds:uri="http://schemas.microsoft.com/sharepoint/v3/contenttype/forms"/>
  </ds:schemaRefs>
</ds:datastoreItem>
</file>

<file path=customXml/itemProps2.xml><?xml version="1.0" encoding="utf-8"?>
<ds:datastoreItem xmlns:ds="http://schemas.openxmlformats.org/officeDocument/2006/customXml" ds:itemID="{556B8DAE-F3BE-4500-B0E5-AF0700F00EF3}">
  <ds:schemaRefs>
    <ds:schemaRef ds:uri="0f1f9ff4-eb6d-4ffb-a358-297f1a464e23"/>
    <ds:schemaRef ds:uri="b8516fec-d352-46ea-81cf-4062b10d82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C22BB9-4E1A-4F66-800C-89C51E5A17BC}">
  <ds:schemaRefs>
    <ds:schemaRef ds:uri="0f1f9ff4-eb6d-4ffb-a358-297f1a464e23"/>
    <ds:schemaRef ds:uri="b8516fec-d352-46ea-81cf-4062b10d82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3</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2_Office Theme</vt:lpstr>
      <vt:lpstr>Unlocking the  Precision of Aptamers</vt:lpstr>
      <vt:lpstr>Forward-Looking Statement &amp; Disclaimer​</vt:lpstr>
      <vt:lpstr>Contents</vt:lpstr>
      <vt:lpstr>The Global Health Challenges</vt:lpstr>
      <vt:lpstr>What Are Aptamers? How Can They Help?</vt:lpstr>
      <vt:lpstr>Current uses of Aptamers</vt:lpstr>
      <vt:lpstr>Potential Advantages of Aptamer-Based Therapies Over Antibody Treatments</vt:lpstr>
      <vt:lpstr>Historically, Aptamers have not been widely used due to several key challenges</vt:lpstr>
      <vt:lpstr>What if we could develop therapeutics faster, more economically, and more effectively to address today’s global health challenges using Aptamers?</vt:lpstr>
      <vt:lpstr>PowerPoint Presentation</vt:lpstr>
      <vt:lpstr>PowerPoint Presentation</vt:lpstr>
      <vt:lpstr>PowerPoint Presentation</vt:lpstr>
      <vt:lpstr>Solving the previous challenges for aptamers has unlocked their potential.</vt:lpstr>
      <vt:lpstr>Discovery Pipeline</vt:lpstr>
      <vt:lpstr>Triera &amp; McMaster Partnership Advantage</vt:lpstr>
      <vt:lpstr>Leadership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Precision of Aptamers</dc:title>
  <dc:creator>Jeff Bolton</dc:creator>
  <cp:revision>1</cp:revision>
  <dcterms:created xsi:type="dcterms:W3CDTF">2023-11-08T18:02:22Z</dcterms:created>
  <dcterms:modified xsi:type="dcterms:W3CDTF">2023-12-12T23:07:32Z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0x0101003EF558CCB5956049A1A5C858AFBC69BF</vt:lpwstr>
  </property>
  <property fmtid="{D5CDD505-2E9C-101B-9397-08002B2CF9AE}" pid="3" name="MediaServiceImageTags">
    <vt:lpwstr/>
  </property>
</Properties>
</file>